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0" r:id="rId3"/>
    <p:sldId id="258" r:id="rId4"/>
    <p:sldId id="262" r:id="rId5"/>
    <p:sldId id="257" r:id="rId6"/>
    <p:sldId id="259" r:id="rId7"/>
    <p:sldId id="261" r:id="rId8"/>
    <p:sldId id="263" r:id="rId9"/>
    <p:sldId id="264" r:id="rId10"/>
    <p:sldId id="265" r:id="rId11"/>
    <p:sldId id="269" r:id="rId12"/>
    <p:sldId id="266" r:id="rId13"/>
    <p:sldId id="267" r:id="rId14"/>
    <p:sldId id="268"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XYQfArjxjW/w3V7gf8EkA==" hashData="Z0pcsPF2Cp1HLfFg1VzI6e0ZmUbplIjzwY/vQJ5L+SdF3mbY5WtZfxZH1WQLS7o1OzeuurQLk28njmUlxf7Fw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F0166D-4138-4FAF-8025-06DA251438EB}" type="datetimeFigureOut">
              <a:rPr lang="fr-FR" smtClean="0"/>
              <a:t>08/01/2021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93C947-5A03-44F5-9EDD-07620D11D790}" type="slidenum">
              <a:rPr lang="fr-FR" smtClean="0"/>
              <a:t>‹N°›</a:t>
            </a:fld>
            <a:endParaRPr lang="fr-FR"/>
          </a:p>
        </p:txBody>
      </p:sp>
    </p:spTree>
    <p:extLst>
      <p:ext uri="{BB962C8B-B14F-4D97-AF65-F5344CB8AC3E}">
        <p14:creationId xmlns:p14="http://schemas.microsoft.com/office/powerpoint/2010/main" val="976014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a:t>
            </a:fld>
            <a:endParaRPr lang="fr-FR"/>
          </a:p>
        </p:txBody>
      </p:sp>
    </p:spTree>
    <p:extLst>
      <p:ext uri="{BB962C8B-B14F-4D97-AF65-F5344CB8AC3E}">
        <p14:creationId xmlns:p14="http://schemas.microsoft.com/office/powerpoint/2010/main" val="4103470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2</a:t>
            </a:fld>
            <a:endParaRPr lang="fr-FR"/>
          </a:p>
        </p:txBody>
      </p:sp>
    </p:spTree>
    <p:extLst>
      <p:ext uri="{BB962C8B-B14F-4D97-AF65-F5344CB8AC3E}">
        <p14:creationId xmlns:p14="http://schemas.microsoft.com/office/powerpoint/2010/main" val="196532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3</a:t>
            </a:fld>
            <a:endParaRPr lang="fr-FR"/>
          </a:p>
        </p:txBody>
      </p:sp>
    </p:spTree>
    <p:extLst>
      <p:ext uri="{BB962C8B-B14F-4D97-AF65-F5344CB8AC3E}">
        <p14:creationId xmlns:p14="http://schemas.microsoft.com/office/powerpoint/2010/main" val="1616415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4</a:t>
            </a:fld>
            <a:endParaRPr lang="fr-FR"/>
          </a:p>
        </p:txBody>
      </p:sp>
    </p:spTree>
    <p:extLst>
      <p:ext uri="{BB962C8B-B14F-4D97-AF65-F5344CB8AC3E}">
        <p14:creationId xmlns:p14="http://schemas.microsoft.com/office/powerpoint/2010/main" val="3540119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5</a:t>
            </a:fld>
            <a:endParaRPr lang="fr-FR"/>
          </a:p>
        </p:txBody>
      </p:sp>
    </p:spTree>
    <p:extLst>
      <p:ext uri="{BB962C8B-B14F-4D97-AF65-F5344CB8AC3E}">
        <p14:creationId xmlns:p14="http://schemas.microsoft.com/office/powerpoint/2010/main" val="1783634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6</a:t>
            </a:fld>
            <a:endParaRPr lang="fr-FR"/>
          </a:p>
        </p:txBody>
      </p:sp>
    </p:spTree>
    <p:extLst>
      <p:ext uri="{BB962C8B-B14F-4D97-AF65-F5344CB8AC3E}">
        <p14:creationId xmlns:p14="http://schemas.microsoft.com/office/powerpoint/2010/main" val="2535359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7</a:t>
            </a:fld>
            <a:endParaRPr lang="fr-FR"/>
          </a:p>
        </p:txBody>
      </p:sp>
    </p:spTree>
    <p:extLst>
      <p:ext uri="{BB962C8B-B14F-4D97-AF65-F5344CB8AC3E}">
        <p14:creationId xmlns:p14="http://schemas.microsoft.com/office/powerpoint/2010/main" val="3747387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8</a:t>
            </a:fld>
            <a:endParaRPr lang="fr-FR"/>
          </a:p>
        </p:txBody>
      </p:sp>
    </p:spTree>
    <p:extLst>
      <p:ext uri="{BB962C8B-B14F-4D97-AF65-F5344CB8AC3E}">
        <p14:creationId xmlns:p14="http://schemas.microsoft.com/office/powerpoint/2010/main" val="381974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9</a:t>
            </a:fld>
            <a:endParaRPr lang="fr-FR"/>
          </a:p>
        </p:txBody>
      </p:sp>
    </p:spTree>
    <p:extLst>
      <p:ext uri="{BB962C8B-B14F-4D97-AF65-F5344CB8AC3E}">
        <p14:creationId xmlns:p14="http://schemas.microsoft.com/office/powerpoint/2010/main" val="2690861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10</a:t>
            </a:fld>
            <a:endParaRPr lang="fr-FR"/>
          </a:p>
        </p:txBody>
      </p:sp>
    </p:spTree>
    <p:extLst>
      <p:ext uri="{BB962C8B-B14F-4D97-AF65-F5344CB8AC3E}">
        <p14:creationId xmlns:p14="http://schemas.microsoft.com/office/powerpoint/2010/main" val="4282438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11</a:t>
            </a:fld>
            <a:endParaRPr lang="fr-FR"/>
          </a:p>
        </p:txBody>
      </p:sp>
    </p:spTree>
    <p:extLst>
      <p:ext uri="{BB962C8B-B14F-4D97-AF65-F5344CB8AC3E}">
        <p14:creationId xmlns:p14="http://schemas.microsoft.com/office/powerpoint/2010/main" val="4078475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12</a:t>
            </a:fld>
            <a:endParaRPr lang="fr-FR"/>
          </a:p>
        </p:txBody>
      </p:sp>
    </p:spTree>
    <p:extLst>
      <p:ext uri="{BB962C8B-B14F-4D97-AF65-F5344CB8AC3E}">
        <p14:creationId xmlns:p14="http://schemas.microsoft.com/office/powerpoint/2010/main" val="711512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13</a:t>
            </a:fld>
            <a:endParaRPr lang="fr-FR"/>
          </a:p>
        </p:txBody>
      </p:sp>
    </p:spTree>
    <p:extLst>
      <p:ext uri="{BB962C8B-B14F-4D97-AF65-F5344CB8AC3E}">
        <p14:creationId xmlns:p14="http://schemas.microsoft.com/office/powerpoint/2010/main" val="408987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14</a:t>
            </a:fld>
            <a:endParaRPr lang="fr-FR"/>
          </a:p>
        </p:txBody>
      </p:sp>
    </p:spTree>
    <p:extLst>
      <p:ext uri="{BB962C8B-B14F-4D97-AF65-F5344CB8AC3E}">
        <p14:creationId xmlns:p14="http://schemas.microsoft.com/office/powerpoint/2010/main" val="2591079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15</a:t>
            </a:fld>
            <a:endParaRPr lang="fr-FR"/>
          </a:p>
        </p:txBody>
      </p:sp>
    </p:spTree>
    <p:extLst>
      <p:ext uri="{BB962C8B-B14F-4D97-AF65-F5344CB8AC3E}">
        <p14:creationId xmlns:p14="http://schemas.microsoft.com/office/powerpoint/2010/main" val="1471397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467CF66-7B6E-40BF-A1B9-E514CF2C2F0F}"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777020530"/>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F12601-1C79-4305-87ED-F7E4471607E3}"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647787541"/>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1A12DC7-10A3-4456-ADC6-882C29E0C388}"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04677649"/>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EB1E6DC-03BC-4A7C-A2F9-D913676A0B22}"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192453699"/>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4FBF3E3-17CC-4FEE-B430-10D1BF5B9546}" type="datetime1">
              <a:rPr lang="fr-FR" smtClean="0"/>
              <a:t>08/01/2021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028883666"/>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2F7A599-4649-4249-A9AD-699029DF52A0}" type="datetime1">
              <a:rPr lang="fr-FR" smtClean="0"/>
              <a:t>08/01/2021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045508065"/>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639B2C-1B4A-438C-AED1-71F07F7D9279}" type="datetime1">
              <a:rPr lang="fr-FR" smtClean="0"/>
              <a:t>08/01/2021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220086976"/>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A3AB99-6D8A-4D03-96FD-D2096DA46982}"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746743807"/>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AC18248-87B5-4628-AA62-2167841411F0}"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006121372"/>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3F5E943-FCA7-4840-923F-032BFA97EBCE}"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350657043"/>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6ABA96-D037-4142-851A-7650847B5B8B}"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2268835"/>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92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969E5-B611-46E9-A41C-4F05DB948A8F}" type="datetime1">
              <a:rPr lang="fr-FR" smtClean="0"/>
              <a:t>08/01/2021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DC4057-B04C-47FA-9706-A95CCF5DA3D6}" type="slidenum">
              <a:rPr lang="fr-FR" smtClean="0"/>
              <a:t>‹N°›</a:t>
            </a:fld>
            <a:endParaRPr lang="fr-FR"/>
          </a:p>
        </p:txBody>
      </p:sp>
    </p:spTree>
    <p:extLst>
      <p:ext uri="{BB962C8B-B14F-4D97-AF65-F5344CB8AC3E}">
        <p14:creationId xmlns:p14="http://schemas.microsoft.com/office/powerpoint/2010/main" val="546164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71563" y="785813"/>
            <a:ext cx="9944100" cy="5231809"/>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378108" y="2805975"/>
            <a:ext cx="9506128" cy="2308324"/>
          </a:xfrm>
          <a:prstGeom prst="rect">
            <a:avLst/>
          </a:prstGeom>
        </p:spPr>
        <p:txBody>
          <a:bodyPr wrap="none">
            <a:spAutoFit/>
          </a:bodyPr>
          <a:lstStyle/>
          <a:p>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a:t>
            </a:r>
            <a:r>
              <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beauté des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lions</a:t>
            </a:r>
          </a:p>
          <a:p>
            <a:r>
              <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N°1</a:t>
            </a:r>
            <a:endPar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27239129"/>
      </p:ext>
    </p:extLst>
  </p:cSld>
  <p:clrMapOvr>
    <a:masterClrMapping/>
  </p:clrMapOvr>
  <mc:AlternateContent xmlns:mc="http://schemas.openxmlformats.org/markup-compatibility/2006" xmlns:p14="http://schemas.microsoft.com/office/powerpoint/2010/main">
    <mc:Choice Requires="p14">
      <p:transition spd="slow" p14:dur="5750" advTm="7000">
        <p:wedge/>
        <p:sndAc>
          <p:stSnd loop="1">
            <p:snd r:embed="rId3" name="408 MUSIQUE AFRICAINE.wav"/>
          </p:stSnd>
        </p:sndAc>
      </p:transition>
    </mc:Choice>
    <mc:Fallback xmlns="">
      <p:transition spd="slow" advTm="7000">
        <p:wedge/>
        <p:sndAc>
          <p:stSnd loop="1">
            <p:snd r:embed="rId5" name="408 MUSIQUE AFRICAI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3" name="Rectangle 2"/>
          <p:cNvSpPr/>
          <p:nvPr/>
        </p:nvSpPr>
        <p:spPr>
          <a:xfrm>
            <a:off x="1428750" y="1328648"/>
            <a:ext cx="9334500" cy="4154984"/>
          </a:xfrm>
          <a:prstGeom prst="rect">
            <a:avLst/>
          </a:prstGeom>
        </p:spPr>
        <p:txBody>
          <a:bodyPr wrap="square">
            <a:spAutoFit/>
          </a:bodyPr>
          <a:lstStyle/>
          <a:p>
            <a:r>
              <a:rPr lang="fr-FR" sz="6600" b="1" dirty="0">
                <a:ln>
                  <a:solidFill>
                    <a:schemeClr val="accent6">
                      <a:lumMod val="50000"/>
                    </a:schemeClr>
                  </a:solidFill>
                </a:ln>
                <a:solidFill>
                  <a:schemeClr val="bg1"/>
                </a:solidFill>
                <a:effectLst>
                  <a:glow rad="139700">
                    <a:schemeClr val="accent6">
                      <a:satMod val="175000"/>
                      <a:alpha val="40000"/>
                    </a:schemeClr>
                  </a:glow>
                </a:effectLst>
                <a:latin typeface="Magneto" panose="04030805050802020D02" pitchFamily="82" charset="0"/>
              </a:rPr>
              <a:t>Ce photographe immortalise la beauté des lions sous tous les angles</a:t>
            </a:r>
          </a:p>
        </p:txBody>
      </p:sp>
    </p:spTree>
    <p:extLst>
      <p:ext uri="{BB962C8B-B14F-4D97-AF65-F5344CB8AC3E}">
        <p14:creationId xmlns:p14="http://schemas.microsoft.com/office/powerpoint/2010/main" val="3345614181"/>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sp>
        <p:nvSpPr>
          <p:cNvPr id="2" name="Rectangle 1"/>
          <p:cNvSpPr/>
          <p:nvPr/>
        </p:nvSpPr>
        <p:spPr>
          <a:xfrm>
            <a:off x="1344706" y="1012954"/>
            <a:ext cx="9502588" cy="4832092"/>
          </a:xfrm>
          <a:prstGeom prst="rect">
            <a:avLst/>
          </a:prstGeom>
          <a:effectLst>
            <a:glow rad="228600">
              <a:schemeClr val="accent2">
                <a:satMod val="175000"/>
                <a:alpha val="40000"/>
              </a:schemeClr>
            </a:glow>
          </a:effectLst>
        </p:spPr>
        <p:txBody>
          <a:bodyPr wrap="square">
            <a:spAutoFit/>
          </a:bodyPr>
          <a:lstStyle/>
          <a:p>
            <a:r>
              <a:rPr lang="fr-FR" sz="4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a:t>
            </a:r>
            <a:r>
              <a:rPr lang="fr-FR" sz="4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photographe humanitaire et un photographe de la vie sauvage. Il prend notamment des photos de lions blancs pour montrer au monde la beauté de cette rare mutation de couleur du lion. </a:t>
            </a:r>
          </a:p>
        </p:txBody>
      </p:sp>
    </p:spTree>
    <p:extLst>
      <p:ext uri="{BB962C8B-B14F-4D97-AF65-F5344CB8AC3E}">
        <p14:creationId xmlns:p14="http://schemas.microsoft.com/office/powerpoint/2010/main" val="854895084"/>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29051" y="817010"/>
            <a:ext cx="4529138" cy="5229477"/>
          </a:xfrm>
          <a:prstGeom prst="rect">
            <a:avLst/>
          </a:prstGeom>
          <a:effectLst>
            <a:softEdge rad="127000"/>
          </a:effectLst>
        </p:spPr>
      </p:pic>
    </p:spTree>
    <p:extLst>
      <p:ext uri="{BB962C8B-B14F-4D97-AF65-F5344CB8AC3E}">
        <p14:creationId xmlns:p14="http://schemas.microsoft.com/office/powerpoint/2010/main" val="2747060343"/>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50029" y="797719"/>
            <a:ext cx="4150996" cy="5188744"/>
          </a:xfrm>
          <a:prstGeom prst="rect">
            <a:avLst/>
          </a:prstGeom>
          <a:effectLst>
            <a:softEdge rad="127000"/>
          </a:effectLst>
        </p:spPr>
      </p:pic>
    </p:spTree>
    <p:extLst>
      <p:ext uri="{BB962C8B-B14F-4D97-AF65-F5344CB8AC3E}">
        <p14:creationId xmlns:p14="http://schemas.microsoft.com/office/powerpoint/2010/main" val="994602828"/>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833437"/>
            <a:ext cx="4133850" cy="5167313"/>
          </a:xfrm>
          <a:prstGeom prst="rect">
            <a:avLst/>
          </a:prstGeom>
          <a:effectLst>
            <a:softEdge rad="127000"/>
          </a:effectLst>
        </p:spPr>
      </p:pic>
    </p:spTree>
    <p:extLst>
      <p:ext uri="{BB962C8B-B14F-4D97-AF65-F5344CB8AC3E}">
        <p14:creationId xmlns:p14="http://schemas.microsoft.com/office/powerpoint/2010/main" val="3042086891"/>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39217" y="821051"/>
            <a:ext cx="4214183" cy="5170178"/>
          </a:xfrm>
          <a:prstGeom prst="rect">
            <a:avLst/>
          </a:prstGeom>
          <a:effectLst>
            <a:softEdge rad="127000"/>
          </a:effectLst>
        </p:spPr>
      </p:pic>
    </p:spTree>
    <p:extLst>
      <p:ext uri="{BB962C8B-B14F-4D97-AF65-F5344CB8AC3E}">
        <p14:creationId xmlns:p14="http://schemas.microsoft.com/office/powerpoint/2010/main" val="576180312"/>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842963"/>
            <a:ext cx="4126230" cy="5157787"/>
          </a:xfrm>
          <a:prstGeom prst="rect">
            <a:avLst/>
          </a:prstGeom>
          <a:effectLst>
            <a:softEdge rad="127000"/>
          </a:effectLst>
        </p:spPr>
      </p:pic>
    </p:spTree>
    <p:extLst>
      <p:ext uri="{BB962C8B-B14F-4D97-AF65-F5344CB8AC3E}">
        <p14:creationId xmlns:p14="http://schemas.microsoft.com/office/powerpoint/2010/main" val="239386156"/>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6188" y="794118"/>
            <a:ext cx="4657725" cy="5227003"/>
          </a:xfrm>
          <a:prstGeom prst="rect">
            <a:avLst/>
          </a:prstGeom>
          <a:effectLst>
            <a:softEdge rad="127000"/>
          </a:effectLst>
        </p:spPr>
      </p:pic>
    </p:spTree>
    <p:extLst>
      <p:ext uri="{BB962C8B-B14F-4D97-AF65-F5344CB8AC3E}">
        <p14:creationId xmlns:p14="http://schemas.microsoft.com/office/powerpoint/2010/main" val="3403396204"/>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29050" y="794119"/>
            <a:ext cx="4614863" cy="5178902"/>
          </a:xfrm>
          <a:prstGeom prst="rect">
            <a:avLst/>
          </a:prstGeom>
          <a:effectLst>
            <a:softEdge rad="127000"/>
          </a:effectLst>
        </p:spPr>
      </p:pic>
    </p:spTree>
    <p:extLst>
      <p:ext uri="{BB962C8B-B14F-4D97-AF65-F5344CB8AC3E}">
        <p14:creationId xmlns:p14="http://schemas.microsoft.com/office/powerpoint/2010/main" val="4062117507"/>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9862" y="782311"/>
            <a:ext cx="4672275" cy="5247657"/>
          </a:xfrm>
          <a:prstGeom prst="rect">
            <a:avLst/>
          </a:prstGeom>
          <a:effectLst>
            <a:softEdge rad="127000"/>
          </a:effectLst>
        </p:spPr>
      </p:pic>
    </p:spTree>
    <p:extLst>
      <p:ext uri="{BB962C8B-B14F-4D97-AF65-F5344CB8AC3E}">
        <p14:creationId xmlns:p14="http://schemas.microsoft.com/office/powerpoint/2010/main" val="2879952968"/>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6125" y="802534"/>
            <a:ext cx="5657850" cy="5217795"/>
          </a:xfrm>
          <a:prstGeom prst="rect">
            <a:avLst/>
          </a:prstGeom>
          <a:effectLst>
            <a:softEdge rad="127000"/>
          </a:effectLst>
        </p:spPr>
      </p:pic>
    </p:spTree>
    <p:extLst>
      <p:ext uri="{BB962C8B-B14F-4D97-AF65-F5344CB8AC3E}">
        <p14:creationId xmlns:p14="http://schemas.microsoft.com/office/powerpoint/2010/main" val="1094130088"/>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814388"/>
            <a:ext cx="4149090" cy="5186362"/>
          </a:xfrm>
          <a:prstGeom prst="rect">
            <a:avLst/>
          </a:prstGeom>
          <a:effectLst>
            <a:softEdge rad="127000"/>
          </a:effectLst>
        </p:spPr>
      </p:pic>
    </p:spTree>
    <p:extLst>
      <p:ext uri="{BB962C8B-B14F-4D97-AF65-F5344CB8AC3E}">
        <p14:creationId xmlns:p14="http://schemas.microsoft.com/office/powerpoint/2010/main" val="1729674431"/>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14567" y="842548"/>
            <a:ext cx="4186457" cy="5143915"/>
          </a:xfrm>
          <a:prstGeom prst="rect">
            <a:avLst/>
          </a:prstGeom>
          <a:effectLst>
            <a:softEdge rad="127000"/>
          </a:effectLst>
        </p:spPr>
      </p:pic>
    </p:spTree>
    <p:extLst>
      <p:ext uri="{BB962C8B-B14F-4D97-AF65-F5344CB8AC3E}">
        <p14:creationId xmlns:p14="http://schemas.microsoft.com/office/powerpoint/2010/main" val="4107406780"/>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08/01/2021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4281" y="813589"/>
            <a:ext cx="9943438" cy="5230821"/>
          </a:xfrm>
          <a:prstGeom prst="rect">
            <a:avLst/>
          </a:prstGeom>
        </p:spPr>
      </p:pic>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sp>
        <p:nvSpPr>
          <p:cNvPr id="8" name="Rectangle 7"/>
          <p:cNvSpPr/>
          <p:nvPr/>
        </p:nvSpPr>
        <p:spPr>
          <a:xfrm>
            <a:off x="883920" y="2128867"/>
            <a:ext cx="10538462" cy="2554545"/>
          </a:xfrm>
          <a:prstGeom prst="rect">
            <a:avLst/>
          </a:prstGeom>
        </p:spPr>
        <p:txBody>
          <a:bodyPr wrap="none">
            <a:spAutoFit/>
          </a:bodyPr>
          <a:lstStyle/>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beauté des lions</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4873937"/>
      </p:ext>
    </p:extLst>
  </p:cSld>
  <p:clrMapOvr>
    <a:masterClrMapping/>
  </p:clrMapOvr>
  <mc:AlternateContent xmlns:mc="http://schemas.openxmlformats.org/markup-compatibility/2006" xmlns:p14="http://schemas.microsoft.com/office/powerpoint/2010/main">
    <mc:Choice Requires="p14">
      <p:transition spd="slow" p14:dur="575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up)">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147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2021-01-06T18:26:06Z</dcterms:created>
  <dcterms:modified xsi:type="dcterms:W3CDTF">2021-01-08T10:29:44Z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