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73" r:id="rId4"/>
    <p:sldId id="274" r:id="rId5"/>
    <p:sldId id="271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t48CBw/dWP/A/eAHgvtCQ==" hashData="KgxDbaO6GTSjmT1mU6nN/gKgKQ5dPh57n/0Fi46mPaYMlsMYzlfTNMU/O/yLjqqVn4khR9TswS5YdSxt9YJh9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00B44-DD99-4967-9AEC-654FEE51E84B}" type="datetimeFigureOut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6C2F21-936F-46AC-9F8C-2BD6AF6BFF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17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266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764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720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876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7523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5200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6142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765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0068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3104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872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5028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419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7478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0232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1145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7850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524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99AA-08D8-46F2-9805-88FD663183FD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14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C7D6A-0210-4540-93D0-7FF7E13F8C7C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64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E9089-4DDF-4BA9-AB38-427352E38045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48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B49F-7BF0-4363-B8BB-777B810D174B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56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4085-7883-42D9-84D7-DCB6AAF6CB75}" type="datetime1">
              <a:rPr lang="fr-FR" smtClean="0"/>
              <a:t>29/12/2020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29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E2DF2-09B1-4AA1-9C01-BE397F0D868B}" type="datetime1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73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A009B-5A62-42BF-9B9D-1C9ADA6BFB36}" type="datetime1">
              <a:rPr lang="fr-FR" smtClean="0"/>
              <a:t>29/12/2020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91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2818C-0363-40B3-A988-9A56B020F30A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265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0D272-A10C-4F48-8C25-81BF58C606AC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2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FC0F-CCA9-4819-93BE-EA046C0297F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81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3F086-5F69-4AAE-94F9-D7BDFB4D87B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964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8000">
              <a:srgbClr val="FFC000"/>
            </a:gs>
            <a:gs pos="90000">
              <a:schemeClr val="accent2">
                <a:lumMod val="75000"/>
              </a:schemeClr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DF99D-5BF2-454D-9102-91BBE3A166A8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95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850" y="934837"/>
            <a:ext cx="10001249" cy="49883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1374" y="3038230"/>
            <a:ext cx="869019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suis Momo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028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  <p:sndAc>
          <p:stSnd loop="1">
            <p:snd r:embed="rId3" name="HUMOUR POLITIQUE_001.wav"/>
          </p:stSnd>
        </p:sndAc>
      </p:transition>
    </mc:Choice>
    <mc:Fallback>
      <p:transition spd="slow" advTm="7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0213" y="959877"/>
            <a:ext cx="8796229" cy="4940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07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88281" y="2136338"/>
            <a:ext cx="921543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Le Momo Challenge fait plus peur aux adultes qu’aux enfants »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6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9700" y="1480354"/>
            <a:ext cx="9372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psychose autour de ce « jeu » dont rien ne prouve l’existence traduit, selon Jean-Bruno Renard, spécialiste des légendes urbaines, le désarroi des parents, qui ne comprennent pas les pratiques de leurs enfants. 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905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013" y="959770"/>
            <a:ext cx="7443787" cy="49543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4075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924" y="983158"/>
            <a:ext cx="8758239" cy="49265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634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50" y="966787"/>
            <a:ext cx="10015537" cy="49363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635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66" t="218" r="3583" b="4130"/>
          <a:stretch/>
        </p:blipFill>
        <p:spPr>
          <a:xfrm>
            <a:off x="1938337" y="950177"/>
            <a:ext cx="8315325" cy="4957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61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3239" y="993988"/>
            <a:ext cx="6143624" cy="4900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069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959479"/>
            <a:ext cx="9315450" cy="4990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33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074" y="980480"/>
            <a:ext cx="8743951" cy="49184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44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450" y="914400"/>
            <a:ext cx="5753100" cy="5029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792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976312"/>
            <a:ext cx="7872413" cy="4920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753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964406"/>
            <a:ext cx="8801100" cy="49506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98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072" r="85" b="3456"/>
          <a:stretch/>
        </p:blipFill>
        <p:spPr>
          <a:xfrm>
            <a:off x="3286125" y="937182"/>
            <a:ext cx="5586413" cy="50035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576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138" y="952787"/>
            <a:ext cx="10015537" cy="4949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394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50" y="941635"/>
            <a:ext cx="10086975" cy="4974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789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50" y="934837"/>
            <a:ext cx="10001249" cy="49883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1374" y="3061037"/>
            <a:ext cx="8690199" cy="3477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suis Momo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53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169</Words>
  <Application>Microsoft Office PowerPoint</Application>
  <PresentationFormat>Grand écran</PresentationFormat>
  <Paragraphs>79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2020-12-29T13:24:57Z</dcterms:created>
  <dcterms:modified xsi:type="dcterms:W3CDTF">2020-12-29T14:01:31Z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