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N45+vmwkw1BH9m2uY45gw==" hashData="VZK+BHCZp9OINbxuw+U7/xs2VQLO7Tm3wNZ+X/IDqmA4rvpM2VC/0Gk4ZG+Jr0iWkNm9J8s0HRQbn8cM+gfb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42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12/01/2019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181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8834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28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611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20363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6247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785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50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263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9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12/01/2019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12/01/2019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12/01/2019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12/01/2019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12/01/2019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12/01/2019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12/01/2019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85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111450" y="797486"/>
            <a:ext cx="1208055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suis Lande </a:t>
            </a:r>
          </a:p>
          <a:p>
            <a:pPr algn="ctr"/>
            <a:r>
              <a:rPr lang="fr-FR" sz="1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 Breton</a:t>
            </a:r>
            <a:endParaRPr lang="fr-FR" sz="16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  <p:sndAc>
          <p:stSnd loop="1">
            <p:snd r:embed="rId3" name="045_Ca_ne_s'invente_pas_001.wav"/>
          </p:stSnd>
        </p:sndAc>
      </p:transition>
    </mc:Choice>
    <mc:Fallback>
      <p:transition spd="slow" advTm="7000">
        <p:circle/>
        <p:sndAc>
          <p:stSnd loop="1">
            <p:snd r:embed="rId3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181975" y="639110"/>
            <a:ext cx="11828045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Lande c’est Breton et veut dire</a:t>
            </a:r>
          </a:p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Alain est donc mon prénom</a:t>
            </a:r>
          </a:p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Et bien jouons avec </a:t>
            </a:r>
          </a:p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 prénom avec humour ! </a:t>
            </a:r>
          </a:p>
          <a:p>
            <a:pPr algn="ctr"/>
            <a:r>
              <a:rPr lang="fr-FR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… Faites en autant … ? </a:t>
            </a:r>
            <a:endParaRPr lang="fr-FR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418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641979" y="1032538"/>
            <a:ext cx="9448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err="1" smtClean="0"/>
              <a:t>pratiquable</a:t>
            </a:r>
            <a:r>
              <a:rPr lang="fr-FR" sz="4400" b="1" dirty="0" smtClean="0"/>
              <a:t> ben que si possible 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surmontable tout dépend du sens 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satisfait satisfaction du bon travail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salubre , non pas malsain !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213851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102818" y="1149935"/>
            <a:ext cx="873941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4400" b="1" dirty="0"/>
              <a:t>Alain </a:t>
            </a:r>
            <a:r>
              <a:rPr lang="fi-FI" sz="4400" b="1" dirty="0" smtClean="0"/>
              <a:t>sulte , non pas du tout !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sanité , oui cela va !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solent  , le moins possible !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ceste ,  ah cela oh que non !</a:t>
            </a:r>
          </a:p>
          <a:p>
            <a:endParaRPr lang="fi-FI" sz="4400" b="1" dirty="0"/>
          </a:p>
        </p:txBody>
      </p:sp>
    </p:spTree>
    <p:extLst>
      <p:ext uri="{BB962C8B-B14F-4D97-AF65-F5344CB8AC3E}">
        <p14:creationId xmlns:p14="http://schemas.microsoft.com/office/powerpoint/2010/main" val="234931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743200" y="400110"/>
            <a:ext cx="864433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smtClean="0"/>
              <a:t>passe il passe son tour oui 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vocation ? ? </a:t>
            </a:r>
            <a:r>
              <a:rPr lang="fr-FR" sz="4400" b="1" dirty="0" smtClean="0"/>
              <a:t>N’implore rien juste du calme !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variable de temps à autres 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vulnérable oui possible </a:t>
            </a:r>
            <a:r>
              <a:rPr lang="fr-FR" sz="4400" b="1" dirty="0" smtClean="0"/>
              <a:t>! Tout dépend du vent </a:t>
            </a:r>
            <a:r>
              <a:rPr lang="fr-FR" sz="4400" b="1" dirty="0" err="1" smtClean="0"/>
              <a:t>mdr</a:t>
            </a:r>
            <a:r>
              <a:rPr lang="fr-FR" sz="4400" b="1" dirty="0" smtClean="0"/>
              <a:t> ? 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2022979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946778" y="640889"/>
            <a:ext cx="914400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4400" b="1" dirty="0"/>
              <a:t>Alain </a:t>
            </a:r>
            <a:r>
              <a:rPr lang="fi-FI" sz="4400" b="1" dirty="0" smtClean="0"/>
              <a:t>vasion ( aucune invasion )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time ( c’est pas moi )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terrogation oui des fois je m’interroge , sur certain ? </a:t>
            </a:r>
            <a:endParaRPr lang="fi-FI" sz="4400" b="1" dirty="0"/>
          </a:p>
          <a:p>
            <a:endParaRPr lang="fi-FI" sz="4400" b="1" dirty="0"/>
          </a:p>
          <a:p>
            <a:r>
              <a:rPr lang="fi-FI" sz="4400" b="1" dirty="0"/>
              <a:t>Alain </a:t>
            </a:r>
            <a:r>
              <a:rPr lang="fi-FI" sz="4400" b="1" dirty="0" smtClean="0"/>
              <a:t>troduction ( oui de temps à autres </a:t>
            </a:r>
            <a:r>
              <a:rPr lang="fi-FI" sz="4400" b="1" dirty="0" smtClean="0"/>
              <a:t>) suivant l’heure !</a:t>
            </a:r>
            <a:endParaRPr lang="fi-FI" sz="4400" b="1" dirty="0"/>
          </a:p>
        </p:txBody>
      </p:sp>
    </p:spTree>
    <p:extLst>
      <p:ext uri="{BB962C8B-B14F-4D97-AF65-F5344CB8AC3E}">
        <p14:creationId xmlns:p14="http://schemas.microsoft.com/office/powerpoint/2010/main" val="3309476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3102818" y="1141129"/>
            <a:ext cx="861948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err="1" smtClean="0"/>
              <a:t>troverti</a:t>
            </a:r>
            <a:r>
              <a:rPr lang="fr-FR" sz="4400" b="1" dirty="0" smtClean="0"/>
              <a:t> ( les deux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tarrissable</a:t>
            </a:r>
            <a:r>
              <a:rPr lang="fr-FR" sz="4400" b="1" dirty="0" smtClean="0"/>
              <a:t> ( oui par moment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spiration</a:t>
            </a:r>
            <a:r>
              <a:rPr lang="fr-FR" sz="4400" b="1" dirty="0" smtClean="0"/>
              <a:t> (oui il faut chercher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trusion</a:t>
            </a:r>
            <a:r>
              <a:rPr lang="fr-FR" sz="4400" b="1" dirty="0" smtClean="0"/>
              <a:t> ( non nulle part ! )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408244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743200" y="1674661"/>
            <a:ext cx="92967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err="1" smtClean="0"/>
              <a:t>vective</a:t>
            </a:r>
            <a:r>
              <a:rPr lang="fr-FR" sz="4400" b="1" dirty="0" smtClean="0"/>
              <a:t> ( non pas suspendu )</a:t>
            </a:r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vincible</a:t>
            </a:r>
            <a:r>
              <a:rPr lang="fr-FR" sz="4400" b="1" dirty="0" smtClean="0"/>
              <a:t> ( nul n’est invincible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verse  ( non tout droit </a:t>
            </a:r>
            <a:r>
              <a:rPr lang="fr-FR" sz="4400" b="1" dirty="0" smtClean="0"/>
              <a:t>)</a:t>
            </a:r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stinctif</a:t>
            </a:r>
            <a:r>
              <a:rPr lang="fr-FR" sz="4400" b="1" dirty="0" smtClean="0"/>
              <a:t> ( oui beaucoup d’instinct )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168814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2928729" y="798771"/>
            <a:ext cx="93692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smtClean="0"/>
              <a:t>star ( non modeste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signifiant non tout de même pas )</a:t>
            </a:r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smtClean="0"/>
              <a:t>formel ? ? 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bibé</a:t>
            </a:r>
            <a:r>
              <a:rPr lang="fr-FR" sz="4400" b="1" dirty="0" smtClean="0"/>
              <a:t> ( pas en alcool et sur </a:t>
            </a:r>
            <a:r>
              <a:rPr lang="fr-FR" sz="4400" b="1" dirty="0" smtClean="0"/>
              <a:t>)</a:t>
            </a:r>
          </a:p>
          <a:p>
            <a:endParaRPr lang="fr-FR" sz="4400" b="1" dirty="0" smtClean="0"/>
          </a:p>
          <a:p>
            <a:r>
              <a:rPr lang="fr-FR" sz="4400" b="1" dirty="0" smtClean="0"/>
              <a:t>Alain possible si toujours ! MMS !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2054732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8200" y="0"/>
            <a:ext cx="569559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2" name="Rectangle 1"/>
          <p:cNvSpPr/>
          <p:nvPr/>
        </p:nvSpPr>
        <p:spPr>
          <a:xfrm>
            <a:off x="3102819" y="453694"/>
            <a:ext cx="89880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Alain </a:t>
            </a:r>
            <a:r>
              <a:rPr lang="fr-FR" sz="4400" b="1" dirty="0" smtClean="0"/>
              <a:t>battable ( si personne n’est invincible )</a:t>
            </a:r>
            <a:endParaRPr lang="fr-FR" sz="4400" b="1" dirty="0"/>
          </a:p>
          <a:p>
            <a:r>
              <a:rPr lang="fr-FR" sz="4400" b="1" dirty="0"/>
              <a:t>Alain </a:t>
            </a:r>
            <a:r>
              <a:rPr lang="fr-FR" sz="4400" b="1" dirty="0" err="1" smtClean="0"/>
              <a:t>broglio</a:t>
            </a:r>
            <a:r>
              <a:rPr lang="fr-FR" sz="4400" b="1" dirty="0" smtClean="0"/>
              <a:t> (facile à comprendre )</a:t>
            </a:r>
            <a:endParaRPr lang="fr-FR" sz="4400" b="1" dirty="0"/>
          </a:p>
          <a:p>
            <a:endParaRPr lang="fr-FR" sz="4400" b="1" dirty="0"/>
          </a:p>
          <a:p>
            <a:r>
              <a:rPr lang="fr-FR" sz="4400" b="1" dirty="0" smtClean="0"/>
              <a:t>Alain </a:t>
            </a:r>
            <a:r>
              <a:rPr lang="fr-FR" sz="4400" b="1" dirty="0" err="1" smtClean="0"/>
              <a:t>cendie</a:t>
            </a:r>
            <a:r>
              <a:rPr lang="fr-FR" sz="4400" b="1" dirty="0" smtClean="0"/>
              <a:t> ( oui si on me cherche )</a:t>
            </a:r>
          </a:p>
          <a:p>
            <a:endParaRPr lang="fr-FR" sz="4400" b="1" dirty="0" smtClean="0"/>
          </a:p>
          <a:p>
            <a:r>
              <a:rPr lang="fr-FR" sz="4400" b="1" dirty="0" smtClean="0"/>
              <a:t>Alain </a:t>
            </a:r>
            <a:r>
              <a:rPr lang="fr-FR" sz="4400" b="1" dirty="0" err="1" smtClean="0"/>
              <a:t>formatique</a:t>
            </a:r>
            <a:r>
              <a:rPr lang="fr-FR" sz="4400" b="1" dirty="0" smtClean="0"/>
              <a:t> ( oui tous les jours )</a:t>
            </a:r>
          </a:p>
          <a:p>
            <a:r>
              <a:rPr lang="fr-FR" sz="4400" b="1" dirty="0" smtClean="0"/>
              <a:t> </a:t>
            </a:r>
          </a:p>
          <a:p>
            <a:r>
              <a:rPr lang="fr-FR" sz="4400" b="1" dirty="0" smtClean="0"/>
              <a:t>Alain </a:t>
            </a:r>
            <a:r>
              <a:rPr lang="fr-FR" sz="4400" b="1" dirty="0" smtClean="0"/>
              <a:t>fini ( pas pour le moment )</a:t>
            </a:r>
            <a:endParaRPr lang="fr-FR" sz="4400" b="1" dirty="0"/>
          </a:p>
        </p:txBody>
      </p:sp>
    </p:spTree>
    <p:extLst>
      <p:ext uri="{BB962C8B-B14F-4D97-AF65-F5344CB8AC3E}">
        <p14:creationId xmlns:p14="http://schemas.microsoft.com/office/powerpoint/2010/main" val="4101273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12/01/2019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85" y="-30802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42640" y="1047705"/>
            <a:ext cx="1208055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suis Lande </a:t>
            </a:r>
          </a:p>
          <a:p>
            <a:pPr algn="ctr"/>
            <a:r>
              <a:rPr lang="fr-FR" sz="1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 Breton</a:t>
            </a:r>
            <a:endParaRPr lang="fr-FR" sz="16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873422" y="432361"/>
            <a:ext cx="244515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C’était</a:t>
            </a:r>
            <a:endParaRPr lang="fr-FR" sz="6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632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7000">
        <p:circle/>
      </p:transition>
    </mc:Choice>
    <mc:Fallback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485</Words>
  <Application>Microsoft Office PowerPoint</Application>
  <PresentationFormat>Grand écran</PresentationFormat>
  <Paragraphs>122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2019-01-01T15:07:43Z</dcterms:created>
  <dcterms:modified xsi:type="dcterms:W3CDTF">2019-01-12T14:03:53Z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