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uMwdymj1H9iTEkUhvSEg==" hashData="w5WNK/w+GI4E/aB9paQwRLyK6DDkNxQO7psImt3v+9T78+d5rAS7Voez6CNVqcF/zAmD6sOdquF+QkKjr9rxt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5" d="100"/>
          <a:sy n="75" d="100"/>
        </p:scale>
        <p:origin x="456"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6FFEB9-29A3-4524-BF5C-6A9A6EC1FE05}" type="datetimeFigureOut">
              <a:rPr lang="fr-FR" smtClean="0"/>
              <a:t>08/01/2021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C7EC6C-D7E7-46BA-89E3-306F87999560}" type="slidenum">
              <a:rPr lang="fr-FR" smtClean="0"/>
              <a:t>‹N°›</a:t>
            </a:fld>
            <a:endParaRPr lang="fr-FR"/>
          </a:p>
        </p:txBody>
      </p:sp>
    </p:spTree>
    <p:extLst>
      <p:ext uri="{BB962C8B-B14F-4D97-AF65-F5344CB8AC3E}">
        <p14:creationId xmlns:p14="http://schemas.microsoft.com/office/powerpoint/2010/main" val="2123083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a:t>
            </a:fld>
            <a:endParaRPr lang="fr-FR"/>
          </a:p>
        </p:txBody>
      </p:sp>
    </p:spTree>
    <p:extLst>
      <p:ext uri="{BB962C8B-B14F-4D97-AF65-F5344CB8AC3E}">
        <p14:creationId xmlns:p14="http://schemas.microsoft.com/office/powerpoint/2010/main" val="42870606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2</a:t>
            </a:fld>
            <a:endParaRPr lang="fr-FR"/>
          </a:p>
        </p:txBody>
      </p:sp>
    </p:spTree>
    <p:extLst>
      <p:ext uri="{BB962C8B-B14F-4D97-AF65-F5344CB8AC3E}">
        <p14:creationId xmlns:p14="http://schemas.microsoft.com/office/powerpoint/2010/main" val="32892969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3</a:t>
            </a:fld>
            <a:endParaRPr lang="fr-FR"/>
          </a:p>
        </p:txBody>
      </p:sp>
    </p:spTree>
    <p:extLst>
      <p:ext uri="{BB962C8B-B14F-4D97-AF65-F5344CB8AC3E}">
        <p14:creationId xmlns:p14="http://schemas.microsoft.com/office/powerpoint/2010/main" val="22205549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4</a:t>
            </a:fld>
            <a:endParaRPr lang="fr-FR"/>
          </a:p>
        </p:txBody>
      </p:sp>
    </p:spTree>
    <p:extLst>
      <p:ext uri="{BB962C8B-B14F-4D97-AF65-F5344CB8AC3E}">
        <p14:creationId xmlns:p14="http://schemas.microsoft.com/office/powerpoint/2010/main" val="10095063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5</a:t>
            </a:fld>
            <a:endParaRPr lang="fr-FR"/>
          </a:p>
        </p:txBody>
      </p:sp>
    </p:spTree>
    <p:extLst>
      <p:ext uri="{BB962C8B-B14F-4D97-AF65-F5344CB8AC3E}">
        <p14:creationId xmlns:p14="http://schemas.microsoft.com/office/powerpoint/2010/main" val="13370120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6</a:t>
            </a:fld>
            <a:endParaRPr lang="fr-FR"/>
          </a:p>
        </p:txBody>
      </p:sp>
    </p:spTree>
    <p:extLst>
      <p:ext uri="{BB962C8B-B14F-4D97-AF65-F5344CB8AC3E}">
        <p14:creationId xmlns:p14="http://schemas.microsoft.com/office/powerpoint/2010/main" val="7019628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7</a:t>
            </a:fld>
            <a:endParaRPr lang="fr-FR"/>
          </a:p>
        </p:txBody>
      </p:sp>
    </p:spTree>
    <p:extLst>
      <p:ext uri="{BB962C8B-B14F-4D97-AF65-F5344CB8AC3E}">
        <p14:creationId xmlns:p14="http://schemas.microsoft.com/office/powerpoint/2010/main" val="11250385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8</a:t>
            </a:fld>
            <a:endParaRPr lang="fr-FR"/>
          </a:p>
        </p:txBody>
      </p:sp>
    </p:spTree>
    <p:extLst>
      <p:ext uri="{BB962C8B-B14F-4D97-AF65-F5344CB8AC3E}">
        <p14:creationId xmlns:p14="http://schemas.microsoft.com/office/powerpoint/2010/main" val="37425480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9</a:t>
            </a:fld>
            <a:endParaRPr lang="fr-FR"/>
          </a:p>
        </p:txBody>
      </p:sp>
    </p:spTree>
    <p:extLst>
      <p:ext uri="{BB962C8B-B14F-4D97-AF65-F5344CB8AC3E}">
        <p14:creationId xmlns:p14="http://schemas.microsoft.com/office/powerpoint/2010/main" val="8959138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10</a:t>
            </a:fld>
            <a:endParaRPr lang="fr-FR"/>
          </a:p>
        </p:txBody>
      </p:sp>
    </p:spTree>
    <p:extLst>
      <p:ext uri="{BB962C8B-B14F-4D97-AF65-F5344CB8AC3E}">
        <p14:creationId xmlns:p14="http://schemas.microsoft.com/office/powerpoint/2010/main" val="40725516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11</a:t>
            </a:fld>
            <a:endParaRPr lang="fr-FR"/>
          </a:p>
        </p:txBody>
      </p:sp>
    </p:spTree>
    <p:extLst>
      <p:ext uri="{BB962C8B-B14F-4D97-AF65-F5344CB8AC3E}">
        <p14:creationId xmlns:p14="http://schemas.microsoft.com/office/powerpoint/2010/main" val="41813788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12</a:t>
            </a:fld>
            <a:endParaRPr lang="fr-FR"/>
          </a:p>
        </p:txBody>
      </p:sp>
    </p:spTree>
    <p:extLst>
      <p:ext uri="{BB962C8B-B14F-4D97-AF65-F5344CB8AC3E}">
        <p14:creationId xmlns:p14="http://schemas.microsoft.com/office/powerpoint/2010/main" val="25383062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13</a:t>
            </a:fld>
            <a:endParaRPr lang="fr-FR"/>
          </a:p>
        </p:txBody>
      </p:sp>
    </p:spTree>
    <p:extLst>
      <p:ext uri="{BB962C8B-B14F-4D97-AF65-F5344CB8AC3E}">
        <p14:creationId xmlns:p14="http://schemas.microsoft.com/office/powerpoint/2010/main" val="29859737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14</a:t>
            </a:fld>
            <a:endParaRPr lang="fr-FR"/>
          </a:p>
        </p:txBody>
      </p:sp>
    </p:spTree>
    <p:extLst>
      <p:ext uri="{BB962C8B-B14F-4D97-AF65-F5344CB8AC3E}">
        <p14:creationId xmlns:p14="http://schemas.microsoft.com/office/powerpoint/2010/main" val="4220740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FC7EC6C-D7E7-46BA-89E3-306F87999560}" type="slidenum">
              <a:rPr lang="fr-FR" smtClean="0"/>
              <a:t>15</a:t>
            </a:fld>
            <a:endParaRPr lang="fr-FR"/>
          </a:p>
        </p:txBody>
      </p:sp>
    </p:spTree>
    <p:extLst>
      <p:ext uri="{BB962C8B-B14F-4D97-AF65-F5344CB8AC3E}">
        <p14:creationId xmlns:p14="http://schemas.microsoft.com/office/powerpoint/2010/main" val="35417111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C8E63FF-AA22-43A5-9E19-701C0853A82C}"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342326430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831B531-E1CC-41F5-A2CC-06EF33CE17FA}"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4290072111"/>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13F7BA91-AC8F-4234-AA73-83D42CF84959}"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3229916897"/>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A4BF2EF-14BC-4260-B11C-34B214ACE9B0}" type="datetime1">
              <a:rPr lang="fr-FR" smtClean="0"/>
              <a:t>08/01/2021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291841351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183C2A94-9256-438A-B4BB-520238118361}" type="datetime1">
              <a:rPr lang="fr-FR" smtClean="0"/>
              <a:t>08/01/2021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956531344"/>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502CFE32-A773-40EB-BF18-6D6E368FC012}" type="datetime1">
              <a:rPr lang="fr-FR" smtClean="0"/>
              <a:t>08/01/2021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1502842906"/>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B55017D-9B15-4D2C-9E8D-B31BD6C2541F}" type="datetime1">
              <a:rPr lang="fr-FR" smtClean="0"/>
              <a:t>08/01/2021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1445912978"/>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F87EE08-2DD4-4E5D-93EC-138111ADB3B2}" type="datetime1">
              <a:rPr lang="fr-FR" smtClean="0"/>
              <a:t>08/01/2021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1576864527"/>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474C14D-2022-4B8A-8C7C-0E2528972C69}" type="datetime1">
              <a:rPr lang="fr-FR" smtClean="0"/>
              <a:t>08/01/2021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1404673501"/>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DF5EAC2-B863-46E4-88F8-1FB7DBA4537C}"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3752143430"/>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75C7DBC-EE16-4F66-BE65-85C262BEAB3E}" type="datetime1">
              <a:rPr lang="fr-FR" smtClean="0"/>
              <a:t>08/01/2021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17F59DC4-1AF1-4D1B-A95D-4AD1E8853B2E}" type="slidenum">
              <a:rPr lang="fr-FR" smtClean="0"/>
              <a:t>‹N°›</a:t>
            </a:fld>
            <a:endParaRPr lang="fr-FR"/>
          </a:p>
        </p:txBody>
      </p:sp>
    </p:spTree>
    <p:extLst>
      <p:ext uri="{BB962C8B-B14F-4D97-AF65-F5344CB8AC3E}">
        <p14:creationId xmlns:p14="http://schemas.microsoft.com/office/powerpoint/2010/main" val="4199560070"/>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5FB060-D554-4DA0-9BEB-D2CE91E5B88E}" type="datetime1">
              <a:rPr lang="fr-FR" smtClean="0"/>
              <a:t>08/01/2021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F59DC4-1AF1-4D1B-A95D-4AD1E8853B2E}" type="slidenum">
              <a:rPr lang="fr-FR" smtClean="0"/>
              <a:t>‹N°›</a:t>
            </a:fld>
            <a:endParaRPr lang="fr-FR"/>
          </a:p>
        </p:txBody>
      </p:sp>
    </p:spTree>
    <p:extLst>
      <p:ext uri="{BB962C8B-B14F-4D97-AF65-F5344CB8AC3E}">
        <p14:creationId xmlns:p14="http://schemas.microsoft.com/office/powerpoint/2010/main" val="39466279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000125" y="758836"/>
            <a:ext cx="10186988" cy="5340326"/>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17F59DC4-1AF1-4D1B-A95D-4AD1E8853B2E}" type="slidenum">
              <a:rPr lang="fr-FR" smtClean="0"/>
              <a:t>1</a:t>
            </a:fld>
            <a:endParaRPr lang="fr-FR"/>
          </a:p>
        </p:txBody>
      </p:sp>
      <p:sp>
        <p:nvSpPr>
          <p:cNvPr id="8" name="Rectangle 7"/>
          <p:cNvSpPr/>
          <p:nvPr/>
        </p:nvSpPr>
        <p:spPr>
          <a:xfrm>
            <a:off x="1231105" y="2551837"/>
            <a:ext cx="9729787" cy="1754326"/>
          </a:xfrm>
          <a:prstGeom prst="rect">
            <a:avLst/>
          </a:prstGeom>
        </p:spPr>
        <p:txBody>
          <a:bodyPr wrap="square">
            <a:spAutoFit/>
          </a:bodyPr>
          <a:lstStyle/>
          <a:p>
            <a:r>
              <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I</a:t>
            </a:r>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llustrations provocantes</a:t>
            </a:r>
          </a:p>
          <a:p>
            <a:r>
              <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N°5  </a:t>
            </a:r>
            <a:endPar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78320887"/>
      </p:ext>
    </p:extLst>
  </p:cSld>
  <p:clrMapOvr>
    <a:masterClrMapping/>
  </p:clrMapOvr>
  <mc:AlternateContent xmlns:mc="http://schemas.openxmlformats.org/markup-compatibility/2006">
    <mc:Choice xmlns:p14="http://schemas.microsoft.com/office/powerpoint/2010/main" Requires="p14">
      <p:transition spd="slow" p14:dur="5500" advTm="8000">
        <p:wedge/>
        <p:sndAc>
          <p:stSnd loop="1">
            <p:snd r:embed="rId3" name="03 Alicia.wav"/>
          </p:stSnd>
        </p:sndAc>
      </p:transition>
    </mc:Choice>
    <mc:Fallback>
      <p:transition spd="slow" advTm="8000">
        <p:wedge/>
        <p:sndAc>
          <p:stSnd loop="1">
            <p:snd r:embed="rId3" name="03 Alic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8">
                                            <p:txEl>
                                              <p:pRg st="0" end="0"/>
                                            </p:txEl>
                                          </p:spTgt>
                                        </p:tgtEl>
                                        <p:attrNameLst>
                                          <p:attrName>style.visibility</p:attrName>
                                        </p:attrNameLst>
                                      </p:cBhvr>
                                      <p:to>
                                        <p:strVal val="visible"/>
                                      </p:to>
                                    </p:set>
                                    <p:set>
                                      <p:cBhvr>
                                        <p:cTn id="21" dur="455" fill="hold">
                                          <p:stCondLst>
                                            <p:cond delay="0"/>
                                          </p:stCondLst>
                                        </p:cTn>
                                        <p:tgtEl>
                                          <p:spTgt spid="8">
                                            <p:txEl>
                                              <p:pRg st="0" end="0"/>
                                            </p:txEl>
                                          </p:spTgt>
                                        </p:tgtEl>
                                        <p:attrNameLst>
                                          <p:attrName>style.rotation</p:attrName>
                                        </p:attrNameLst>
                                      </p:cBhvr>
                                      <p:to>
                                        <p:strVal val="-45.0"/>
                                      </p:to>
                                    </p:set>
                                    <p:anim calcmode="lin" valueType="num">
                                      <p:cBhvr>
                                        <p:cTn id="2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8">
                                            <p:txEl>
                                              <p:pRg st="1" end="1"/>
                                            </p:txEl>
                                          </p:spTgt>
                                        </p:tgtEl>
                                        <p:attrNameLst>
                                          <p:attrName>style.visibility</p:attrName>
                                        </p:attrNameLst>
                                      </p:cBhvr>
                                      <p:to>
                                        <p:strVal val="visible"/>
                                      </p:to>
                                    </p:set>
                                    <p:set>
                                      <p:cBhvr>
                                        <p:cTn id="30" dur="455" fill="hold">
                                          <p:stCondLst>
                                            <p:cond delay="0"/>
                                          </p:stCondLst>
                                        </p:cTn>
                                        <p:tgtEl>
                                          <p:spTgt spid="8">
                                            <p:txEl>
                                              <p:pRg st="1" end="1"/>
                                            </p:txEl>
                                          </p:spTgt>
                                        </p:tgtEl>
                                        <p:attrNameLst>
                                          <p:attrName>style.rotation</p:attrName>
                                        </p:attrNameLst>
                                      </p:cBhvr>
                                      <p:to>
                                        <p:strVal val="-45.0"/>
                                      </p:to>
                                    </p:set>
                                    <p:anim calcmode="lin" valueType="num">
                                      <p:cBhvr>
                                        <p:cTn id="3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up)">
                                      <p:cBhvr>
                                        <p:cTn id="3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2</a:t>
            </a:fld>
            <a:endParaRPr lang="fr-FR"/>
          </a:p>
        </p:txBody>
      </p:sp>
      <p:sp>
        <p:nvSpPr>
          <p:cNvPr id="3" name="Rectangle 2"/>
          <p:cNvSpPr/>
          <p:nvPr/>
        </p:nvSpPr>
        <p:spPr>
          <a:xfrm>
            <a:off x="1343025" y="1000126"/>
            <a:ext cx="9529763" cy="4708981"/>
          </a:xfrm>
          <a:prstGeom prst="rect">
            <a:avLst/>
          </a:prstGeom>
        </p:spPr>
        <p:txBody>
          <a:bodyPr wrap="square">
            <a:spAutoFit/>
          </a:bodyPr>
          <a:lstStyle/>
          <a:p>
            <a:r>
              <a:rPr lang="fr-FR" sz="6000" dirty="0" smtClean="0">
                <a:ln>
                  <a:solidFill>
                    <a:srgbClr val="FF0000"/>
                  </a:solidFill>
                </a:ln>
                <a:solidFill>
                  <a:schemeClr val="bg1"/>
                </a:solidFill>
                <a:latin typeface="Magneto" panose="04030805050802020D02" pitchFamily="82" charset="0"/>
              </a:rPr>
              <a:t>Nouvelles </a:t>
            </a:r>
            <a:r>
              <a:rPr lang="fr-FR" sz="6000" dirty="0">
                <a:ln>
                  <a:solidFill>
                    <a:srgbClr val="FF0000"/>
                  </a:solidFill>
                </a:ln>
                <a:solidFill>
                  <a:schemeClr val="bg1"/>
                </a:solidFill>
                <a:latin typeface="Magneto" panose="04030805050802020D02" pitchFamily="82" charset="0"/>
              </a:rPr>
              <a:t>illustrations provocantes pour dénoncer ce qui ne tourne pas rond dans notre société</a:t>
            </a:r>
          </a:p>
        </p:txBody>
      </p:sp>
    </p:spTree>
    <p:extLst>
      <p:ext uri="{BB962C8B-B14F-4D97-AF65-F5344CB8AC3E}">
        <p14:creationId xmlns:p14="http://schemas.microsoft.com/office/powerpoint/2010/main" val="1148736032"/>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3</a:t>
            </a:fld>
            <a:endParaRPr lang="fr-FR"/>
          </a:p>
        </p:txBody>
      </p:sp>
      <p:sp>
        <p:nvSpPr>
          <p:cNvPr id="3" name="Rectangle 2"/>
          <p:cNvSpPr/>
          <p:nvPr/>
        </p:nvSpPr>
        <p:spPr>
          <a:xfrm>
            <a:off x="1114425" y="914400"/>
            <a:ext cx="9944100" cy="5016758"/>
          </a:xfrm>
          <a:prstGeom prst="rect">
            <a:avLst/>
          </a:prstGeom>
        </p:spPr>
        <p:txBody>
          <a:bodyPr wrap="square">
            <a:spAutoFit/>
          </a:bodyPr>
          <a:lstStyle/>
          <a:p>
            <a:r>
              <a:rPr lang="fr-FR" sz="3200" b="1" dirty="0">
                <a:ln>
                  <a:solidFill>
                    <a:srgbClr val="FF0000"/>
                  </a:solidFill>
                </a:ln>
                <a:solidFill>
                  <a:schemeClr val="bg1"/>
                </a:solidFill>
                <a:latin typeface="Magneto" panose="04030805050802020D02" pitchFamily="82" charset="0"/>
              </a:rPr>
              <a:t>Dans les images, l'artiste utilise toujours un ton provocateur pour aborder des thèmes tels que le capitalisme, le consumérisme, la technologie, la manipulation des médias, l'image corporelle, le tabagisme, les relations interpersonnelles, et autres. 'Mes œuvres d'art ne sont que des dessins que j'imagine. Les choses que je vois autour de moi m'inspirent pour les faire',</a:t>
            </a:r>
          </a:p>
        </p:txBody>
      </p:sp>
    </p:spTree>
    <p:extLst>
      <p:ext uri="{BB962C8B-B14F-4D97-AF65-F5344CB8AC3E}">
        <p14:creationId xmlns:p14="http://schemas.microsoft.com/office/powerpoint/2010/main" val="194810251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4</a:t>
            </a:fld>
            <a:endParaRPr lang="fr-FR"/>
          </a:p>
        </p:txBody>
      </p:sp>
      <p:pic>
        <p:nvPicPr>
          <p:cNvPr id="2" name="Image 1"/>
          <p:cNvPicPr>
            <a:picLocks noChangeAspect="1"/>
          </p:cNvPicPr>
          <p:nvPr/>
        </p:nvPicPr>
        <p:blipFill>
          <a:blip r:embed="rId3"/>
          <a:stretch>
            <a:fillRect/>
          </a:stretch>
        </p:blipFill>
        <p:spPr>
          <a:xfrm>
            <a:off x="4186238" y="640644"/>
            <a:ext cx="3890962" cy="5476169"/>
          </a:xfrm>
          <a:prstGeom prst="rect">
            <a:avLst/>
          </a:prstGeom>
          <a:effectLst>
            <a:softEdge rad="127000"/>
          </a:effectLst>
        </p:spPr>
      </p:pic>
    </p:spTree>
    <p:extLst>
      <p:ext uri="{BB962C8B-B14F-4D97-AF65-F5344CB8AC3E}">
        <p14:creationId xmlns:p14="http://schemas.microsoft.com/office/powerpoint/2010/main" val="135379464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5</a:t>
            </a:fld>
            <a:endParaRPr lang="fr-FR"/>
          </a:p>
        </p:txBody>
      </p:sp>
      <p:pic>
        <p:nvPicPr>
          <p:cNvPr id="2" name="Image 1"/>
          <p:cNvPicPr>
            <a:picLocks noChangeAspect="1"/>
          </p:cNvPicPr>
          <p:nvPr/>
        </p:nvPicPr>
        <p:blipFill>
          <a:blip r:embed="rId3"/>
          <a:stretch>
            <a:fillRect/>
          </a:stretch>
        </p:blipFill>
        <p:spPr>
          <a:xfrm>
            <a:off x="4086225" y="764286"/>
            <a:ext cx="3990975" cy="5367861"/>
          </a:xfrm>
          <a:prstGeom prst="rect">
            <a:avLst/>
          </a:prstGeom>
          <a:effectLst>
            <a:softEdge rad="127000"/>
          </a:effectLst>
        </p:spPr>
      </p:pic>
    </p:spTree>
    <p:extLst>
      <p:ext uri="{BB962C8B-B14F-4D97-AF65-F5344CB8AC3E}">
        <p14:creationId xmlns:p14="http://schemas.microsoft.com/office/powerpoint/2010/main" val="3867059107"/>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6</a:t>
            </a:fld>
            <a:endParaRPr lang="fr-FR"/>
          </a:p>
        </p:txBody>
      </p:sp>
      <p:pic>
        <p:nvPicPr>
          <p:cNvPr id="2" name="Image 1"/>
          <p:cNvPicPr>
            <a:picLocks noChangeAspect="1"/>
          </p:cNvPicPr>
          <p:nvPr/>
        </p:nvPicPr>
        <p:blipFill>
          <a:blip r:embed="rId3"/>
          <a:stretch>
            <a:fillRect/>
          </a:stretch>
        </p:blipFill>
        <p:spPr>
          <a:xfrm>
            <a:off x="4290435" y="764881"/>
            <a:ext cx="3611129" cy="5328237"/>
          </a:xfrm>
          <a:prstGeom prst="rect">
            <a:avLst/>
          </a:prstGeom>
          <a:effectLst>
            <a:softEdge rad="127000"/>
          </a:effectLst>
        </p:spPr>
      </p:pic>
    </p:spTree>
    <p:extLst>
      <p:ext uri="{BB962C8B-B14F-4D97-AF65-F5344CB8AC3E}">
        <p14:creationId xmlns:p14="http://schemas.microsoft.com/office/powerpoint/2010/main" val="2533965214"/>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7</a:t>
            </a:fld>
            <a:endParaRPr lang="fr-FR"/>
          </a:p>
        </p:txBody>
      </p:sp>
      <p:pic>
        <p:nvPicPr>
          <p:cNvPr id="2" name="Image 1"/>
          <p:cNvPicPr>
            <a:picLocks noChangeAspect="1"/>
          </p:cNvPicPr>
          <p:nvPr/>
        </p:nvPicPr>
        <p:blipFill>
          <a:blip r:embed="rId3"/>
          <a:stretch>
            <a:fillRect/>
          </a:stretch>
        </p:blipFill>
        <p:spPr>
          <a:xfrm>
            <a:off x="4200526" y="789632"/>
            <a:ext cx="3771900" cy="5305530"/>
          </a:xfrm>
          <a:prstGeom prst="rect">
            <a:avLst/>
          </a:prstGeom>
          <a:effectLst>
            <a:softEdge rad="127000"/>
          </a:effectLst>
        </p:spPr>
      </p:pic>
    </p:spTree>
    <p:extLst>
      <p:ext uri="{BB962C8B-B14F-4D97-AF65-F5344CB8AC3E}">
        <p14:creationId xmlns:p14="http://schemas.microsoft.com/office/powerpoint/2010/main" val="2207444679"/>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8</a:t>
            </a:fld>
            <a:endParaRPr lang="fr-FR"/>
          </a:p>
        </p:txBody>
      </p:sp>
      <p:pic>
        <p:nvPicPr>
          <p:cNvPr id="2" name="Image 1"/>
          <p:cNvPicPr>
            <a:picLocks noChangeAspect="1"/>
          </p:cNvPicPr>
          <p:nvPr/>
        </p:nvPicPr>
        <p:blipFill>
          <a:blip r:embed="rId3"/>
          <a:stretch>
            <a:fillRect/>
          </a:stretch>
        </p:blipFill>
        <p:spPr>
          <a:xfrm>
            <a:off x="2114549" y="792844"/>
            <a:ext cx="7986713" cy="5288078"/>
          </a:xfrm>
          <a:prstGeom prst="rect">
            <a:avLst/>
          </a:prstGeom>
          <a:effectLst>
            <a:softEdge rad="127000"/>
          </a:effectLst>
        </p:spPr>
      </p:pic>
    </p:spTree>
    <p:extLst>
      <p:ext uri="{BB962C8B-B14F-4D97-AF65-F5344CB8AC3E}">
        <p14:creationId xmlns:p14="http://schemas.microsoft.com/office/powerpoint/2010/main" val="1812678560"/>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9</a:t>
            </a:fld>
            <a:endParaRPr lang="fr-FR"/>
          </a:p>
        </p:txBody>
      </p:sp>
      <p:pic>
        <p:nvPicPr>
          <p:cNvPr id="2" name="Image 1"/>
          <p:cNvPicPr>
            <a:picLocks noChangeAspect="1"/>
          </p:cNvPicPr>
          <p:nvPr/>
        </p:nvPicPr>
        <p:blipFill>
          <a:blip r:embed="rId3"/>
          <a:stretch>
            <a:fillRect/>
          </a:stretch>
        </p:blipFill>
        <p:spPr>
          <a:xfrm>
            <a:off x="2243138" y="780157"/>
            <a:ext cx="7718280" cy="5306318"/>
          </a:xfrm>
          <a:prstGeom prst="rect">
            <a:avLst/>
          </a:prstGeom>
          <a:effectLst>
            <a:softEdge rad="127000"/>
          </a:effectLst>
        </p:spPr>
      </p:pic>
    </p:spTree>
    <p:extLst>
      <p:ext uri="{BB962C8B-B14F-4D97-AF65-F5344CB8AC3E}">
        <p14:creationId xmlns:p14="http://schemas.microsoft.com/office/powerpoint/2010/main" val="2158769013"/>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10</a:t>
            </a:fld>
            <a:endParaRPr lang="fr-FR"/>
          </a:p>
        </p:txBody>
      </p:sp>
      <p:pic>
        <p:nvPicPr>
          <p:cNvPr id="2" name="Image 1"/>
          <p:cNvPicPr>
            <a:picLocks noChangeAspect="1"/>
          </p:cNvPicPr>
          <p:nvPr/>
        </p:nvPicPr>
        <p:blipFill>
          <a:blip r:embed="rId3"/>
          <a:stretch>
            <a:fillRect/>
          </a:stretch>
        </p:blipFill>
        <p:spPr>
          <a:xfrm>
            <a:off x="4045177" y="783371"/>
            <a:ext cx="4101644" cy="5291257"/>
          </a:xfrm>
          <a:prstGeom prst="rect">
            <a:avLst/>
          </a:prstGeom>
          <a:effectLst>
            <a:softEdge rad="127000"/>
          </a:effectLst>
        </p:spPr>
      </p:pic>
    </p:spTree>
    <p:extLst>
      <p:ext uri="{BB962C8B-B14F-4D97-AF65-F5344CB8AC3E}">
        <p14:creationId xmlns:p14="http://schemas.microsoft.com/office/powerpoint/2010/main" val="44576603"/>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11</a:t>
            </a:fld>
            <a:endParaRPr lang="fr-FR"/>
          </a:p>
        </p:txBody>
      </p:sp>
      <p:pic>
        <p:nvPicPr>
          <p:cNvPr id="2" name="Image 1"/>
          <p:cNvPicPr>
            <a:picLocks noChangeAspect="1"/>
          </p:cNvPicPr>
          <p:nvPr/>
        </p:nvPicPr>
        <p:blipFill>
          <a:blip r:embed="rId3"/>
          <a:stretch>
            <a:fillRect/>
          </a:stretch>
        </p:blipFill>
        <p:spPr>
          <a:xfrm>
            <a:off x="3962400" y="764890"/>
            <a:ext cx="4252913" cy="5328220"/>
          </a:xfrm>
          <a:prstGeom prst="rect">
            <a:avLst/>
          </a:prstGeom>
          <a:effectLst>
            <a:softEdge rad="127000"/>
          </a:effectLst>
        </p:spPr>
      </p:pic>
    </p:spTree>
    <p:extLst>
      <p:ext uri="{BB962C8B-B14F-4D97-AF65-F5344CB8AC3E}">
        <p14:creationId xmlns:p14="http://schemas.microsoft.com/office/powerpoint/2010/main" val="3663688147"/>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12</a:t>
            </a:fld>
            <a:endParaRPr lang="fr-FR"/>
          </a:p>
        </p:txBody>
      </p:sp>
      <p:pic>
        <p:nvPicPr>
          <p:cNvPr id="2" name="Image 1"/>
          <p:cNvPicPr>
            <a:picLocks noChangeAspect="1"/>
          </p:cNvPicPr>
          <p:nvPr/>
        </p:nvPicPr>
        <p:blipFill>
          <a:blip r:embed="rId3"/>
          <a:stretch>
            <a:fillRect/>
          </a:stretch>
        </p:blipFill>
        <p:spPr>
          <a:xfrm>
            <a:off x="3962400" y="784982"/>
            <a:ext cx="4410075" cy="5288036"/>
          </a:xfrm>
          <a:prstGeom prst="rect">
            <a:avLst/>
          </a:prstGeom>
          <a:effectLst>
            <a:softEdge rad="127000"/>
          </a:effectLst>
        </p:spPr>
      </p:pic>
    </p:spTree>
    <p:extLst>
      <p:ext uri="{BB962C8B-B14F-4D97-AF65-F5344CB8AC3E}">
        <p14:creationId xmlns:p14="http://schemas.microsoft.com/office/powerpoint/2010/main" val="3548059096"/>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13</a:t>
            </a:fld>
            <a:endParaRPr lang="fr-FR"/>
          </a:p>
        </p:txBody>
      </p:sp>
      <p:pic>
        <p:nvPicPr>
          <p:cNvPr id="2" name="Image 1"/>
          <p:cNvPicPr>
            <a:picLocks noChangeAspect="1"/>
          </p:cNvPicPr>
          <p:nvPr/>
        </p:nvPicPr>
        <p:blipFill>
          <a:blip r:embed="rId3"/>
          <a:stretch>
            <a:fillRect/>
          </a:stretch>
        </p:blipFill>
        <p:spPr>
          <a:xfrm>
            <a:off x="3448050" y="781050"/>
            <a:ext cx="5295900" cy="5295900"/>
          </a:xfrm>
          <a:prstGeom prst="rect">
            <a:avLst/>
          </a:prstGeom>
          <a:effectLst>
            <a:softEdge rad="127000"/>
          </a:effectLst>
        </p:spPr>
      </p:pic>
    </p:spTree>
    <p:extLst>
      <p:ext uri="{BB962C8B-B14F-4D97-AF65-F5344CB8AC3E}">
        <p14:creationId xmlns:p14="http://schemas.microsoft.com/office/powerpoint/2010/main" val="734656372"/>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14</a:t>
            </a:fld>
            <a:endParaRPr lang="fr-FR"/>
          </a:p>
        </p:txBody>
      </p:sp>
      <p:pic>
        <p:nvPicPr>
          <p:cNvPr id="2" name="Image 1"/>
          <p:cNvPicPr>
            <a:picLocks noChangeAspect="1"/>
          </p:cNvPicPr>
          <p:nvPr/>
        </p:nvPicPr>
        <p:blipFill>
          <a:blip r:embed="rId3"/>
          <a:stretch>
            <a:fillRect/>
          </a:stretch>
        </p:blipFill>
        <p:spPr>
          <a:xfrm>
            <a:off x="3731419" y="751605"/>
            <a:ext cx="4729162" cy="5354790"/>
          </a:xfrm>
          <a:prstGeom prst="rect">
            <a:avLst/>
          </a:prstGeom>
          <a:effectLst>
            <a:softEdge rad="127000"/>
          </a:effectLst>
        </p:spPr>
      </p:pic>
    </p:spTree>
    <p:extLst>
      <p:ext uri="{BB962C8B-B14F-4D97-AF65-F5344CB8AC3E}">
        <p14:creationId xmlns:p14="http://schemas.microsoft.com/office/powerpoint/2010/main" val="3336738731"/>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tx1"/>
            </a:gs>
            <a:gs pos="98000">
              <a:srgbClr val="FFC000"/>
            </a:gs>
            <a:gs pos="63000">
              <a:schemeClr val="tx1"/>
            </a:gs>
            <a:gs pos="90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775854" y="550718"/>
            <a:ext cx="10640291" cy="5756564"/>
          </a:xfrm>
          <a:prstGeom prst="rect">
            <a:avLst/>
          </a:prstGeom>
          <a:noFill/>
          <a:ln w="381000" cmpd="tri">
            <a:gradFill flip="none" rotWithShape="1">
              <a:gsLst>
                <a:gs pos="0">
                  <a:schemeClr val="accent1">
                    <a:lumMod val="5000"/>
                    <a:lumOff val="95000"/>
                  </a:schemeClr>
                </a:gs>
                <a:gs pos="93000">
                  <a:srgbClr val="FFC000"/>
                </a:gs>
                <a:gs pos="97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489857" y="6494236"/>
            <a:ext cx="2743200" cy="365125"/>
          </a:xfrm>
        </p:spPr>
        <p:txBody>
          <a:bodyPr/>
          <a:lstStyle/>
          <a:p>
            <a:fld id="{F12D7501-5797-48DA-964E-F85BA6E01D81}" type="datetime1">
              <a:rPr lang="fr-FR" sz="2000" b="1" smtClean="0">
                <a:solidFill>
                  <a:schemeClr val="bg1"/>
                </a:solidFill>
                <a:latin typeface="Magneto" panose="04030805050802020D02" pitchFamily="82" charset="0"/>
              </a:rPr>
              <a:t>08/01/2021</a:t>
            </a:fld>
            <a:endParaRPr lang="fr-FR"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52357" y="772369"/>
            <a:ext cx="10096501" cy="5313261"/>
          </a:xfrm>
          <a:prstGeom prst="rect">
            <a:avLst/>
          </a:prstGeom>
          <a:effectLst>
            <a:softEdge rad="127000"/>
          </a:effectLst>
        </p:spPr>
      </p:pic>
      <p:sp>
        <p:nvSpPr>
          <p:cNvPr id="6" name="Espace réservé du pied de page 5"/>
          <p:cNvSpPr>
            <a:spLocks noGrp="1"/>
          </p:cNvSpPr>
          <p:nvPr>
            <p:ph type="ftr" sz="quarter" idx="11"/>
          </p:nvPr>
        </p:nvSpPr>
        <p:spPr>
          <a:xfrm>
            <a:off x="3962400" y="6481041"/>
            <a:ext cx="4114800" cy="365125"/>
          </a:xfrm>
        </p:spPr>
        <p:txBody>
          <a:bodyPr/>
          <a:lstStyle/>
          <a:p>
            <a:r>
              <a:rPr lang="fr-FR" sz="2000" dirty="0" smtClean="0">
                <a:solidFill>
                  <a:schemeClr val="bg1"/>
                </a:solidFill>
                <a:latin typeface="Magneto" panose="04030805050802020D02" pitchFamily="82" charset="0"/>
              </a:rPr>
              <a:t>PPS   Lande   2021</a:t>
            </a:r>
            <a:endParaRPr lang="fr-FR" sz="20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17F59DC4-1AF1-4D1B-A95D-4AD1E8853B2E}" type="slidenum">
              <a:rPr lang="fr-FR" smtClean="0"/>
              <a:t>15</a:t>
            </a:fld>
            <a:endParaRPr lang="fr-FR"/>
          </a:p>
        </p:txBody>
      </p:sp>
      <p:sp>
        <p:nvSpPr>
          <p:cNvPr id="8" name="Rectangle 7"/>
          <p:cNvSpPr/>
          <p:nvPr/>
        </p:nvSpPr>
        <p:spPr>
          <a:xfrm>
            <a:off x="1043141" y="2551837"/>
            <a:ext cx="10105717" cy="1754326"/>
          </a:xfrm>
          <a:prstGeom prst="rect">
            <a:avLst/>
          </a:prstGeom>
        </p:spPr>
        <p:txBody>
          <a:bodyPr wrap="square">
            <a:spAutoFit/>
          </a:bodyPr>
          <a:lstStyle/>
          <a:p>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C’était</a:t>
            </a:r>
          </a:p>
          <a:p>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Illustrations provoquantes     </a:t>
            </a:r>
            <a:endPar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12792900"/>
      </p:ext>
    </p:extLst>
  </p:cSld>
  <p:clrMapOvr>
    <a:masterClrMapping/>
  </p:clrMapOvr>
  <mc:AlternateContent xmlns:mc="http://schemas.openxmlformats.org/markup-compatibility/2006">
    <mc:Choice xmlns:p14="http://schemas.microsoft.com/office/powerpoint/2010/main" Requires="p14">
      <p:transition spd="slow" p14:dur="55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8">
                                            <p:txEl>
                                              <p:pRg st="0" end="0"/>
                                            </p:txEl>
                                          </p:spTgt>
                                        </p:tgtEl>
                                        <p:attrNameLst>
                                          <p:attrName>style.visibility</p:attrName>
                                        </p:attrNameLst>
                                      </p:cBhvr>
                                      <p:to>
                                        <p:strVal val="visible"/>
                                      </p:to>
                                    </p:set>
                                    <p:set>
                                      <p:cBhvr>
                                        <p:cTn id="21" dur="455" fill="hold">
                                          <p:stCondLst>
                                            <p:cond delay="0"/>
                                          </p:stCondLst>
                                        </p:cTn>
                                        <p:tgtEl>
                                          <p:spTgt spid="8">
                                            <p:txEl>
                                              <p:pRg st="0" end="0"/>
                                            </p:txEl>
                                          </p:spTgt>
                                        </p:tgtEl>
                                        <p:attrNameLst>
                                          <p:attrName>style.rotation</p:attrName>
                                        </p:attrNameLst>
                                      </p:cBhvr>
                                      <p:to>
                                        <p:strVal val="-45.0"/>
                                      </p:to>
                                    </p:set>
                                    <p:anim calcmode="lin" valueType="num">
                                      <p:cBhvr>
                                        <p:cTn id="2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8">
                                            <p:txEl>
                                              <p:pRg st="1" end="1"/>
                                            </p:txEl>
                                          </p:spTgt>
                                        </p:tgtEl>
                                        <p:attrNameLst>
                                          <p:attrName>style.visibility</p:attrName>
                                        </p:attrNameLst>
                                      </p:cBhvr>
                                      <p:to>
                                        <p:strVal val="visible"/>
                                      </p:to>
                                    </p:set>
                                    <p:set>
                                      <p:cBhvr>
                                        <p:cTn id="30" dur="455" fill="hold">
                                          <p:stCondLst>
                                            <p:cond delay="0"/>
                                          </p:stCondLst>
                                        </p:cTn>
                                        <p:tgtEl>
                                          <p:spTgt spid="8">
                                            <p:txEl>
                                              <p:pRg st="1" end="1"/>
                                            </p:txEl>
                                          </p:spTgt>
                                        </p:tgtEl>
                                        <p:attrNameLst>
                                          <p:attrName>style.rotation</p:attrName>
                                        </p:attrNameLst>
                                      </p:cBhvr>
                                      <p:to>
                                        <p:strVal val="-45.0"/>
                                      </p:to>
                                    </p:set>
                                    <p:anim calcmode="lin" valueType="num">
                                      <p:cBhvr>
                                        <p:cTn id="3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up)">
                                      <p:cBhvr>
                                        <p:cTn id="3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TotalTime>
  <Words>179</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17</cp:revision>
  <dcterms:created xsi:type="dcterms:W3CDTF">2021-01-08T14:53:05Z</dcterms:created>
  <dcterms:modified xsi:type="dcterms:W3CDTF">2021-01-08T19:58:25Z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