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zRvP1G2MV7lQ+oCwzFFpw==" hashData="WUcPkf5f3qbr37/E1LoJHbksX+8r+c9IzRYkCR+Zh9jYETU0ThePiBwJdWtRJjHbSr95GqKeEdyj2WzTgfUlO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6FFEB9-29A3-4524-BF5C-6A9A6EC1FE05}" type="datetimeFigureOut">
              <a:rPr lang="fr-FR" smtClean="0"/>
              <a:t>08/01/2021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C7EC6C-D7E7-46BA-89E3-306F87999560}" type="slidenum">
              <a:rPr lang="fr-FR" smtClean="0"/>
              <a:t>‹N°›</a:t>
            </a:fld>
            <a:endParaRPr lang="fr-FR"/>
          </a:p>
        </p:txBody>
      </p:sp>
    </p:spTree>
    <p:extLst>
      <p:ext uri="{BB962C8B-B14F-4D97-AF65-F5344CB8AC3E}">
        <p14:creationId xmlns:p14="http://schemas.microsoft.com/office/powerpoint/2010/main" val="2123083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a:t>
            </a:fld>
            <a:endParaRPr lang="fr-FR"/>
          </a:p>
        </p:txBody>
      </p:sp>
    </p:spTree>
    <p:extLst>
      <p:ext uri="{BB962C8B-B14F-4D97-AF65-F5344CB8AC3E}">
        <p14:creationId xmlns:p14="http://schemas.microsoft.com/office/powerpoint/2010/main" val="4287060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2</a:t>
            </a:fld>
            <a:endParaRPr lang="fr-FR"/>
          </a:p>
        </p:txBody>
      </p:sp>
    </p:spTree>
    <p:extLst>
      <p:ext uri="{BB962C8B-B14F-4D97-AF65-F5344CB8AC3E}">
        <p14:creationId xmlns:p14="http://schemas.microsoft.com/office/powerpoint/2010/main" val="3289296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3</a:t>
            </a:fld>
            <a:endParaRPr lang="fr-FR"/>
          </a:p>
        </p:txBody>
      </p:sp>
    </p:spTree>
    <p:extLst>
      <p:ext uri="{BB962C8B-B14F-4D97-AF65-F5344CB8AC3E}">
        <p14:creationId xmlns:p14="http://schemas.microsoft.com/office/powerpoint/2010/main" val="2220554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4</a:t>
            </a:fld>
            <a:endParaRPr lang="fr-FR"/>
          </a:p>
        </p:txBody>
      </p:sp>
    </p:spTree>
    <p:extLst>
      <p:ext uri="{BB962C8B-B14F-4D97-AF65-F5344CB8AC3E}">
        <p14:creationId xmlns:p14="http://schemas.microsoft.com/office/powerpoint/2010/main" val="100950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5</a:t>
            </a:fld>
            <a:endParaRPr lang="fr-FR"/>
          </a:p>
        </p:txBody>
      </p:sp>
    </p:spTree>
    <p:extLst>
      <p:ext uri="{BB962C8B-B14F-4D97-AF65-F5344CB8AC3E}">
        <p14:creationId xmlns:p14="http://schemas.microsoft.com/office/powerpoint/2010/main" val="133701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6</a:t>
            </a:fld>
            <a:endParaRPr lang="fr-FR"/>
          </a:p>
        </p:txBody>
      </p:sp>
    </p:spTree>
    <p:extLst>
      <p:ext uri="{BB962C8B-B14F-4D97-AF65-F5344CB8AC3E}">
        <p14:creationId xmlns:p14="http://schemas.microsoft.com/office/powerpoint/2010/main" val="701962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7</a:t>
            </a:fld>
            <a:endParaRPr lang="fr-FR"/>
          </a:p>
        </p:txBody>
      </p:sp>
    </p:spTree>
    <p:extLst>
      <p:ext uri="{BB962C8B-B14F-4D97-AF65-F5344CB8AC3E}">
        <p14:creationId xmlns:p14="http://schemas.microsoft.com/office/powerpoint/2010/main" val="1125038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8</a:t>
            </a:fld>
            <a:endParaRPr lang="fr-FR"/>
          </a:p>
        </p:txBody>
      </p:sp>
    </p:spTree>
    <p:extLst>
      <p:ext uri="{BB962C8B-B14F-4D97-AF65-F5344CB8AC3E}">
        <p14:creationId xmlns:p14="http://schemas.microsoft.com/office/powerpoint/2010/main" val="3742548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9</a:t>
            </a:fld>
            <a:endParaRPr lang="fr-FR"/>
          </a:p>
        </p:txBody>
      </p:sp>
    </p:spTree>
    <p:extLst>
      <p:ext uri="{BB962C8B-B14F-4D97-AF65-F5344CB8AC3E}">
        <p14:creationId xmlns:p14="http://schemas.microsoft.com/office/powerpoint/2010/main" val="89591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10</a:t>
            </a:fld>
            <a:endParaRPr lang="fr-FR"/>
          </a:p>
        </p:txBody>
      </p:sp>
    </p:spTree>
    <p:extLst>
      <p:ext uri="{BB962C8B-B14F-4D97-AF65-F5344CB8AC3E}">
        <p14:creationId xmlns:p14="http://schemas.microsoft.com/office/powerpoint/2010/main" val="4072551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11</a:t>
            </a:fld>
            <a:endParaRPr lang="fr-FR"/>
          </a:p>
        </p:txBody>
      </p:sp>
    </p:spTree>
    <p:extLst>
      <p:ext uri="{BB962C8B-B14F-4D97-AF65-F5344CB8AC3E}">
        <p14:creationId xmlns:p14="http://schemas.microsoft.com/office/powerpoint/2010/main" val="4181378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12</a:t>
            </a:fld>
            <a:endParaRPr lang="fr-FR"/>
          </a:p>
        </p:txBody>
      </p:sp>
    </p:spTree>
    <p:extLst>
      <p:ext uri="{BB962C8B-B14F-4D97-AF65-F5344CB8AC3E}">
        <p14:creationId xmlns:p14="http://schemas.microsoft.com/office/powerpoint/2010/main" val="253830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13</a:t>
            </a:fld>
            <a:endParaRPr lang="fr-FR"/>
          </a:p>
        </p:txBody>
      </p:sp>
    </p:spTree>
    <p:extLst>
      <p:ext uri="{BB962C8B-B14F-4D97-AF65-F5344CB8AC3E}">
        <p14:creationId xmlns:p14="http://schemas.microsoft.com/office/powerpoint/2010/main" val="2985973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14</a:t>
            </a:fld>
            <a:endParaRPr lang="fr-FR"/>
          </a:p>
        </p:txBody>
      </p:sp>
    </p:spTree>
    <p:extLst>
      <p:ext uri="{BB962C8B-B14F-4D97-AF65-F5344CB8AC3E}">
        <p14:creationId xmlns:p14="http://schemas.microsoft.com/office/powerpoint/2010/main" val="42207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15</a:t>
            </a:fld>
            <a:endParaRPr lang="fr-FR"/>
          </a:p>
        </p:txBody>
      </p:sp>
    </p:spTree>
    <p:extLst>
      <p:ext uri="{BB962C8B-B14F-4D97-AF65-F5344CB8AC3E}">
        <p14:creationId xmlns:p14="http://schemas.microsoft.com/office/powerpoint/2010/main" val="3541711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C8E63FF-AA22-43A5-9E19-701C0853A82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42326430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831B531-E1CC-41F5-A2CC-06EF33CE17FA}"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29007211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3F7BA91-AC8F-4234-AA73-83D42CF84959}"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22991689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4BF2EF-14BC-4260-B11C-34B214ACE9B0}"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2918413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83C2A94-9256-438A-B4BB-520238118361}" type="datetime1">
              <a:rPr lang="fr-FR" smtClean="0"/>
              <a:t>08/01/2021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95653134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02CFE32-A773-40EB-BF18-6D6E368FC012}" type="datetime1">
              <a:rPr lang="fr-FR" smtClean="0"/>
              <a:t>08/01/2021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0284290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B55017D-9B15-4D2C-9E8D-B31BD6C2541F}" type="datetime1">
              <a:rPr lang="fr-FR" smtClean="0"/>
              <a:t>08/01/2021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45912978"/>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7EE08-2DD4-4E5D-93EC-138111ADB3B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7686452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474C14D-2022-4B8A-8C7C-0E2528972C69}"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0467350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5EAC2-B863-46E4-88F8-1FB7DBA4537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75214343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5C7DBC-EE16-4F66-BE65-85C262BEAB3E}"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19956007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FB060-D554-4DA0-9BEB-D2CE91E5B88E}" type="datetime1">
              <a:rPr lang="fr-FR" smtClean="0"/>
              <a:t>08/01/2021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F59DC4-1AF1-4D1B-A95D-4AD1E8853B2E}" type="slidenum">
              <a:rPr lang="fr-FR" smtClean="0"/>
              <a:t>‹N°›</a:t>
            </a:fld>
            <a:endParaRPr lang="fr-FR"/>
          </a:p>
        </p:txBody>
      </p:sp>
    </p:spTree>
    <p:extLst>
      <p:ext uri="{BB962C8B-B14F-4D97-AF65-F5344CB8AC3E}">
        <p14:creationId xmlns:p14="http://schemas.microsoft.com/office/powerpoint/2010/main" val="3946627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00125" y="758836"/>
            <a:ext cx="10186988" cy="534032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17F59DC4-1AF1-4D1B-A95D-4AD1E8853B2E}" type="slidenum">
              <a:rPr lang="fr-FR" smtClean="0"/>
              <a:t>1</a:t>
            </a:fld>
            <a:endParaRPr lang="fr-FR"/>
          </a:p>
        </p:txBody>
      </p:sp>
      <p:sp>
        <p:nvSpPr>
          <p:cNvPr id="8" name="Rectangle 7"/>
          <p:cNvSpPr/>
          <p:nvPr/>
        </p:nvSpPr>
        <p:spPr>
          <a:xfrm>
            <a:off x="1231105" y="2551837"/>
            <a:ext cx="9729787" cy="1754326"/>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llustrations provocantes</a:t>
            </a:r>
          </a:p>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N°3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78320887"/>
      </p:ext>
    </p:extLst>
  </p:cSld>
  <p:clrMapOvr>
    <a:masterClrMapping/>
  </p:clrMapOvr>
  <mc:AlternateContent xmlns:mc="http://schemas.openxmlformats.org/markup-compatibility/2006">
    <mc:Choice xmlns:p14="http://schemas.microsoft.com/office/powerpoint/2010/main" Requires="p14">
      <p:transition spd="slow" p14:dur="5500" advTm="8000">
        <p:wedge/>
        <p:sndAc>
          <p:stSnd loop="1">
            <p:snd r:embed="rId3" name="03 Alicia.wav"/>
          </p:stSnd>
        </p:sndAc>
      </p:transition>
    </mc:Choice>
    <mc:Fallback>
      <p:transition spd="slow" advTm="8000">
        <p:wedge/>
        <p:sndAc>
          <p:stSnd loop="1">
            <p:snd r:embed="rId3" name="03 Alic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2</a:t>
            </a:fld>
            <a:endParaRPr lang="fr-FR"/>
          </a:p>
        </p:txBody>
      </p:sp>
      <p:sp>
        <p:nvSpPr>
          <p:cNvPr id="3" name="Rectangle 2"/>
          <p:cNvSpPr/>
          <p:nvPr/>
        </p:nvSpPr>
        <p:spPr>
          <a:xfrm>
            <a:off x="1343025" y="1000126"/>
            <a:ext cx="9529763" cy="4708981"/>
          </a:xfrm>
          <a:prstGeom prst="rect">
            <a:avLst/>
          </a:prstGeom>
        </p:spPr>
        <p:txBody>
          <a:bodyPr wrap="square">
            <a:spAutoFit/>
          </a:bodyPr>
          <a:lstStyle/>
          <a:p>
            <a:r>
              <a:rPr lang="fr-FR" sz="6000" dirty="0" smtClean="0">
                <a:ln>
                  <a:solidFill>
                    <a:srgbClr val="FF0000"/>
                  </a:solidFill>
                </a:ln>
                <a:solidFill>
                  <a:schemeClr val="bg1"/>
                </a:solidFill>
                <a:latin typeface="Magneto" panose="04030805050802020D02" pitchFamily="82" charset="0"/>
              </a:rPr>
              <a:t>Nouvelles </a:t>
            </a:r>
            <a:r>
              <a:rPr lang="fr-FR" sz="6000" dirty="0">
                <a:ln>
                  <a:solidFill>
                    <a:srgbClr val="FF0000"/>
                  </a:solidFill>
                </a:ln>
                <a:solidFill>
                  <a:schemeClr val="bg1"/>
                </a:solidFill>
                <a:latin typeface="Magneto" panose="04030805050802020D02" pitchFamily="82" charset="0"/>
              </a:rPr>
              <a:t>illustrations provocantes pour dénoncer ce qui ne tourne pas rond dans notre société</a:t>
            </a:r>
          </a:p>
        </p:txBody>
      </p:sp>
    </p:spTree>
    <p:extLst>
      <p:ext uri="{BB962C8B-B14F-4D97-AF65-F5344CB8AC3E}">
        <p14:creationId xmlns:p14="http://schemas.microsoft.com/office/powerpoint/2010/main" val="114873603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3</a:t>
            </a:fld>
            <a:endParaRPr lang="fr-FR"/>
          </a:p>
        </p:txBody>
      </p:sp>
      <p:sp>
        <p:nvSpPr>
          <p:cNvPr id="3" name="Rectangle 2"/>
          <p:cNvSpPr/>
          <p:nvPr/>
        </p:nvSpPr>
        <p:spPr>
          <a:xfrm>
            <a:off x="1114425" y="914400"/>
            <a:ext cx="9944100" cy="5016758"/>
          </a:xfrm>
          <a:prstGeom prst="rect">
            <a:avLst/>
          </a:prstGeom>
        </p:spPr>
        <p:txBody>
          <a:bodyPr wrap="square">
            <a:spAutoFit/>
          </a:bodyPr>
          <a:lstStyle/>
          <a:p>
            <a:r>
              <a:rPr lang="fr-FR" sz="3200" b="1" dirty="0">
                <a:ln>
                  <a:solidFill>
                    <a:srgbClr val="FF0000"/>
                  </a:solidFill>
                </a:ln>
                <a:solidFill>
                  <a:schemeClr val="bg1"/>
                </a:solidFill>
                <a:latin typeface="Magneto" panose="04030805050802020D02" pitchFamily="82" charset="0"/>
              </a:rPr>
              <a:t>Dans les images, l'artiste utilise toujours un ton provocateur pour aborder des thèmes tels que le capitalisme, le consumérisme, la technologie, la manipulation des médias, l'image corporelle, le tabagisme, les relations interpersonnelles, et autres. 'Mes œuvres d'art ne sont que des dessins que j'imagine. Les choses que je vois autour de moi m'inspirent pour les faire',</a:t>
            </a:r>
          </a:p>
        </p:txBody>
      </p:sp>
    </p:spTree>
    <p:extLst>
      <p:ext uri="{BB962C8B-B14F-4D97-AF65-F5344CB8AC3E}">
        <p14:creationId xmlns:p14="http://schemas.microsoft.com/office/powerpoint/2010/main" val="1948102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4</a:t>
            </a:fld>
            <a:endParaRPr lang="fr-FR"/>
          </a:p>
        </p:txBody>
      </p:sp>
      <p:pic>
        <p:nvPicPr>
          <p:cNvPr id="2" name="Image 1"/>
          <p:cNvPicPr>
            <a:picLocks noChangeAspect="1"/>
          </p:cNvPicPr>
          <p:nvPr/>
        </p:nvPicPr>
        <p:blipFill>
          <a:blip r:embed="rId3"/>
          <a:stretch>
            <a:fillRect/>
          </a:stretch>
        </p:blipFill>
        <p:spPr>
          <a:xfrm>
            <a:off x="4081463" y="771800"/>
            <a:ext cx="4029074" cy="5314400"/>
          </a:xfrm>
          <a:prstGeom prst="rect">
            <a:avLst/>
          </a:prstGeom>
          <a:effectLst>
            <a:softEdge rad="127000"/>
          </a:effectLst>
        </p:spPr>
      </p:pic>
    </p:spTree>
    <p:extLst>
      <p:ext uri="{BB962C8B-B14F-4D97-AF65-F5344CB8AC3E}">
        <p14:creationId xmlns:p14="http://schemas.microsoft.com/office/powerpoint/2010/main" val="135379464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5</a:t>
            </a:fld>
            <a:endParaRPr lang="fr-FR"/>
          </a:p>
        </p:txBody>
      </p:sp>
      <p:pic>
        <p:nvPicPr>
          <p:cNvPr id="2" name="Image 1"/>
          <p:cNvPicPr>
            <a:picLocks noChangeAspect="1"/>
          </p:cNvPicPr>
          <p:nvPr/>
        </p:nvPicPr>
        <p:blipFill rotWithShape="1">
          <a:blip r:embed="rId3"/>
          <a:srcRect l="3417" t="3750" r="3262" b="3542"/>
          <a:stretch/>
        </p:blipFill>
        <p:spPr>
          <a:xfrm>
            <a:off x="3680717" y="779095"/>
            <a:ext cx="4820346" cy="5335955"/>
          </a:xfrm>
          <a:prstGeom prst="rect">
            <a:avLst/>
          </a:prstGeom>
          <a:effectLst>
            <a:softEdge rad="127000"/>
          </a:effectLst>
        </p:spPr>
      </p:pic>
    </p:spTree>
    <p:extLst>
      <p:ext uri="{BB962C8B-B14F-4D97-AF65-F5344CB8AC3E}">
        <p14:creationId xmlns:p14="http://schemas.microsoft.com/office/powerpoint/2010/main" val="386705910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6</a:t>
            </a:fld>
            <a:endParaRPr lang="fr-FR"/>
          </a:p>
        </p:txBody>
      </p:sp>
      <p:pic>
        <p:nvPicPr>
          <p:cNvPr id="2" name="Image 1"/>
          <p:cNvPicPr>
            <a:picLocks noChangeAspect="1"/>
          </p:cNvPicPr>
          <p:nvPr/>
        </p:nvPicPr>
        <p:blipFill rotWithShape="1">
          <a:blip r:embed="rId3"/>
          <a:srcRect l="-1" t="11855" r="-734"/>
          <a:stretch/>
        </p:blipFill>
        <p:spPr>
          <a:xfrm>
            <a:off x="3735822" y="783605"/>
            <a:ext cx="4874778" cy="5331444"/>
          </a:xfrm>
          <a:prstGeom prst="rect">
            <a:avLst/>
          </a:prstGeom>
          <a:effectLst>
            <a:softEdge rad="127000"/>
          </a:effectLst>
        </p:spPr>
      </p:pic>
    </p:spTree>
    <p:extLst>
      <p:ext uri="{BB962C8B-B14F-4D97-AF65-F5344CB8AC3E}">
        <p14:creationId xmlns:p14="http://schemas.microsoft.com/office/powerpoint/2010/main" val="253396521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7</a:t>
            </a:fld>
            <a:endParaRPr lang="fr-FR"/>
          </a:p>
        </p:txBody>
      </p:sp>
      <p:pic>
        <p:nvPicPr>
          <p:cNvPr id="2" name="Image 1"/>
          <p:cNvPicPr>
            <a:picLocks noChangeAspect="1"/>
          </p:cNvPicPr>
          <p:nvPr/>
        </p:nvPicPr>
        <p:blipFill>
          <a:blip r:embed="rId3"/>
          <a:stretch>
            <a:fillRect/>
          </a:stretch>
        </p:blipFill>
        <p:spPr>
          <a:xfrm>
            <a:off x="3962400" y="757881"/>
            <a:ext cx="4452936" cy="5342237"/>
          </a:xfrm>
          <a:prstGeom prst="rect">
            <a:avLst/>
          </a:prstGeom>
          <a:effectLst>
            <a:softEdge rad="127000"/>
          </a:effectLst>
        </p:spPr>
      </p:pic>
    </p:spTree>
    <p:extLst>
      <p:ext uri="{BB962C8B-B14F-4D97-AF65-F5344CB8AC3E}">
        <p14:creationId xmlns:p14="http://schemas.microsoft.com/office/powerpoint/2010/main" val="220744467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8</a:t>
            </a:fld>
            <a:endParaRPr lang="fr-FR"/>
          </a:p>
        </p:txBody>
      </p:sp>
      <p:pic>
        <p:nvPicPr>
          <p:cNvPr id="2" name="Image 1"/>
          <p:cNvPicPr>
            <a:picLocks noChangeAspect="1"/>
          </p:cNvPicPr>
          <p:nvPr/>
        </p:nvPicPr>
        <p:blipFill>
          <a:blip r:embed="rId3"/>
          <a:stretch>
            <a:fillRect/>
          </a:stretch>
        </p:blipFill>
        <p:spPr>
          <a:xfrm>
            <a:off x="3793332" y="764484"/>
            <a:ext cx="4452936" cy="5329032"/>
          </a:xfrm>
          <a:prstGeom prst="rect">
            <a:avLst/>
          </a:prstGeom>
          <a:effectLst>
            <a:softEdge rad="127000"/>
          </a:effectLst>
        </p:spPr>
      </p:pic>
    </p:spTree>
    <p:extLst>
      <p:ext uri="{BB962C8B-B14F-4D97-AF65-F5344CB8AC3E}">
        <p14:creationId xmlns:p14="http://schemas.microsoft.com/office/powerpoint/2010/main" val="181267856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9</a:t>
            </a:fld>
            <a:endParaRPr lang="fr-FR"/>
          </a:p>
        </p:txBody>
      </p:sp>
      <p:pic>
        <p:nvPicPr>
          <p:cNvPr id="2" name="Image 1"/>
          <p:cNvPicPr>
            <a:picLocks noChangeAspect="1"/>
          </p:cNvPicPr>
          <p:nvPr/>
        </p:nvPicPr>
        <p:blipFill>
          <a:blip r:embed="rId3"/>
          <a:stretch>
            <a:fillRect/>
          </a:stretch>
        </p:blipFill>
        <p:spPr>
          <a:xfrm>
            <a:off x="4092074" y="761404"/>
            <a:ext cx="3855451" cy="5335191"/>
          </a:xfrm>
          <a:prstGeom prst="rect">
            <a:avLst/>
          </a:prstGeom>
          <a:effectLst>
            <a:softEdge rad="127000"/>
          </a:effectLst>
        </p:spPr>
      </p:pic>
    </p:spTree>
    <p:extLst>
      <p:ext uri="{BB962C8B-B14F-4D97-AF65-F5344CB8AC3E}">
        <p14:creationId xmlns:p14="http://schemas.microsoft.com/office/powerpoint/2010/main" val="215876901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10</a:t>
            </a:fld>
            <a:endParaRPr lang="fr-FR"/>
          </a:p>
        </p:txBody>
      </p:sp>
      <p:pic>
        <p:nvPicPr>
          <p:cNvPr id="2" name="Image 1"/>
          <p:cNvPicPr>
            <a:picLocks noChangeAspect="1"/>
          </p:cNvPicPr>
          <p:nvPr/>
        </p:nvPicPr>
        <p:blipFill rotWithShape="1">
          <a:blip r:embed="rId3"/>
          <a:srcRect t="6847" r="227"/>
          <a:stretch/>
        </p:blipFill>
        <p:spPr>
          <a:xfrm>
            <a:off x="2762250" y="785812"/>
            <a:ext cx="6253163" cy="5312855"/>
          </a:xfrm>
          <a:prstGeom prst="rect">
            <a:avLst/>
          </a:prstGeom>
          <a:effectLst>
            <a:softEdge rad="127000"/>
          </a:effectLst>
        </p:spPr>
      </p:pic>
    </p:spTree>
    <p:extLst>
      <p:ext uri="{BB962C8B-B14F-4D97-AF65-F5344CB8AC3E}">
        <p14:creationId xmlns:p14="http://schemas.microsoft.com/office/powerpoint/2010/main" val="4457660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11</a:t>
            </a:fld>
            <a:endParaRPr lang="fr-FR"/>
          </a:p>
        </p:txBody>
      </p:sp>
      <p:pic>
        <p:nvPicPr>
          <p:cNvPr id="2" name="Image 1"/>
          <p:cNvPicPr>
            <a:picLocks noChangeAspect="1"/>
          </p:cNvPicPr>
          <p:nvPr/>
        </p:nvPicPr>
        <p:blipFill>
          <a:blip r:embed="rId3"/>
          <a:stretch>
            <a:fillRect/>
          </a:stretch>
        </p:blipFill>
        <p:spPr>
          <a:xfrm>
            <a:off x="3817144" y="767116"/>
            <a:ext cx="4557711" cy="5323767"/>
          </a:xfrm>
          <a:prstGeom prst="rect">
            <a:avLst/>
          </a:prstGeom>
          <a:effectLst>
            <a:softEdge rad="127000"/>
          </a:effectLst>
        </p:spPr>
      </p:pic>
    </p:spTree>
    <p:extLst>
      <p:ext uri="{BB962C8B-B14F-4D97-AF65-F5344CB8AC3E}">
        <p14:creationId xmlns:p14="http://schemas.microsoft.com/office/powerpoint/2010/main" val="366368814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12</a:t>
            </a:fld>
            <a:endParaRPr lang="fr-FR"/>
          </a:p>
        </p:txBody>
      </p:sp>
      <p:pic>
        <p:nvPicPr>
          <p:cNvPr id="2" name="Image 1"/>
          <p:cNvPicPr>
            <a:picLocks noChangeAspect="1"/>
          </p:cNvPicPr>
          <p:nvPr/>
        </p:nvPicPr>
        <p:blipFill>
          <a:blip r:embed="rId3"/>
          <a:stretch>
            <a:fillRect/>
          </a:stretch>
        </p:blipFill>
        <p:spPr>
          <a:xfrm>
            <a:off x="2414588" y="776334"/>
            <a:ext cx="7315200" cy="5340096"/>
          </a:xfrm>
          <a:prstGeom prst="rect">
            <a:avLst/>
          </a:prstGeom>
          <a:effectLst>
            <a:softEdge rad="127000"/>
          </a:effectLst>
        </p:spPr>
      </p:pic>
    </p:spTree>
    <p:extLst>
      <p:ext uri="{BB962C8B-B14F-4D97-AF65-F5344CB8AC3E}">
        <p14:creationId xmlns:p14="http://schemas.microsoft.com/office/powerpoint/2010/main" val="354805909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13</a:t>
            </a:fld>
            <a:endParaRPr lang="fr-FR"/>
          </a:p>
        </p:txBody>
      </p:sp>
      <p:pic>
        <p:nvPicPr>
          <p:cNvPr id="2" name="Image 1"/>
          <p:cNvPicPr>
            <a:picLocks noChangeAspect="1"/>
          </p:cNvPicPr>
          <p:nvPr/>
        </p:nvPicPr>
        <p:blipFill>
          <a:blip r:embed="rId3"/>
          <a:stretch>
            <a:fillRect/>
          </a:stretch>
        </p:blipFill>
        <p:spPr>
          <a:xfrm>
            <a:off x="3414713" y="766761"/>
            <a:ext cx="5343526" cy="5343526"/>
          </a:xfrm>
          <a:prstGeom prst="rect">
            <a:avLst/>
          </a:prstGeom>
          <a:effectLst>
            <a:softEdge rad="127000"/>
          </a:effectLst>
        </p:spPr>
      </p:pic>
    </p:spTree>
    <p:extLst>
      <p:ext uri="{BB962C8B-B14F-4D97-AF65-F5344CB8AC3E}">
        <p14:creationId xmlns:p14="http://schemas.microsoft.com/office/powerpoint/2010/main" val="73465637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14</a:t>
            </a:fld>
            <a:endParaRPr lang="fr-FR"/>
          </a:p>
        </p:txBody>
      </p:sp>
      <p:pic>
        <p:nvPicPr>
          <p:cNvPr id="2" name="Image 1"/>
          <p:cNvPicPr>
            <a:picLocks noChangeAspect="1"/>
          </p:cNvPicPr>
          <p:nvPr/>
        </p:nvPicPr>
        <p:blipFill rotWithShape="1">
          <a:blip r:embed="rId3"/>
          <a:srcRect l="3026" t="18959" r="3460" b="4792"/>
          <a:stretch/>
        </p:blipFill>
        <p:spPr>
          <a:xfrm>
            <a:off x="4004872" y="771526"/>
            <a:ext cx="4196153" cy="5332612"/>
          </a:xfrm>
          <a:prstGeom prst="rect">
            <a:avLst/>
          </a:prstGeom>
          <a:effectLst>
            <a:softEdge rad="127000"/>
          </a:effectLst>
        </p:spPr>
      </p:pic>
    </p:spTree>
    <p:extLst>
      <p:ext uri="{BB962C8B-B14F-4D97-AF65-F5344CB8AC3E}">
        <p14:creationId xmlns:p14="http://schemas.microsoft.com/office/powerpoint/2010/main" val="333673873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52357" y="772369"/>
            <a:ext cx="10096501" cy="5313261"/>
          </a:xfrm>
          <a:prstGeom prst="rect">
            <a:avLst/>
          </a:prstGeom>
          <a:effectLst>
            <a:softEdge rad="127000"/>
          </a:effectLst>
        </p:spPr>
      </p:pic>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15</a:t>
            </a:fld>
            <a:endParaRPr lang="fr-FR"/>
          </a:p>
        </p:txBody>
      </p:sp>
      <p:sp>
        <p:nvSpPr>
          <p:cNvPr id="8" name="Rectangle 7"/>
          <p:cNvSpPr/>
          <p:nvPr/>
        </p:nvSpPr>
        <p:spPr>
          <a:xfrm>
            <a:off x="1043141" y="2551837"/>
            <a:ext cx="10105717" cy="1754326"/>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Illustrations provoquantes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279290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179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2021-01-08T14:53:05Z</dcterms:created>
  <dcterms:modified xsi:type="dcterms:W3CDTF">2021-01-08T19:36:15Z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