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dnOBzL1J/fUuvVnpimbhJA==" hashData="Gj6zC0obeL9WLrYBokQNCpNIkCDMGvFyqEIWIZKnKeaCpPB/4zvPI79LRILJy8oArIN1Jww5dnB2S2WD6HIlF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showGuides="1">
      <p:cViewPr varScale="1">
        <p:scale>
          <a:sx n="75" d="100"/>
          <a:sy n="75" d="100"/>
        </p:scale>
        <p:origin x="456" y="5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96FFEB9-29A3-4524-BF5C-6A9A6EC1FE05}" type="datetimeFigureOut">
              <a:rPr lang="fr-FR" smtClean="0"/>
              <a:t>08/01/2021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FC7EC6C-D7E7-46BA-89E3-306F87999560}" type="slidenum">
              <a:rPr lang="fr-FR" smtClean="0"/>
              <a:t>‹N°›</a:t>
            </a:fld>
            <a:endParaRPr lang="fr-FR"/>
          </a:p>
        </p:txBody>
      </p:sp>
    </p:spTree>
    <p:extLst>
      <p:ext uri="{BB962C8B-B14F-4D97-AF65-F5344CB8AC3E}">
        <p14:creationId xmlns:p14="http://schemas.microsoft.com/office/powerpoint/2010/main" val="21230836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FC7EC6C-D7E7-46BA-89E3-306F87999560}" type="slidenum">
              <a:rPr lang="fr-FR" smtClean="0"/>
              <a:t>1</a:t>
            </a:fld>
            <a:endParaRPr lang="fr-FR"/>
          </a:p>
        </p:txBody>
      </p:sp>
    </p:spTree>
    <p:extLst>
      <p:ext uri="{BB962C8B-B14F-4D97-AF65-F5344CB8AC3E}">
        <p14:creationId xmlns:p14="http://schemas.microsoft.com/office/powerpoint/2010/main" val="42870606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FC7EC6C-D7E7-46BA-89E3-306F87999560}" type="slidenum">
              <a:rPr lang="fr-FR" smtClean="0"/>
              <a:t>2</a:t>
            </a:fld>
            <a:endParaRPr lang="fr-FR"/>
          </a:p>
        </p:txBody>
      </p:sp>
    </p:spTree>
    <p:extLst>
      <p:ext uri="{BB962C8B-B14F-4D97-AF65-F5344CB8AC3E}">
        <p14:creationId xmlns:p14="http://schemas.microsoft.com/office/powerpoint/2010/main" val="32892969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FC7EC6C-D7E7-46BA-89E3-306F87999560}" type="slidenum">
              <a:rPr lang="fr-FR" smtClean="0"/>
              <a:t>3</a:t>
            </a:fld>
            <a:endParaRPr lang="fr-FR"/>
          </a:p>
        </p:txBody>
      </p:sp>
    </p:spTree>
    <p:extLst>
      <p:ext uri="{BB962C8B-B14F-4D97-AF65-F5344CB8AC3E}">
        <p14:creationId xmlns:p14="http://schemas.microsoft.com/office/powerpoint/2010/main" val="22205549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FC7EC6C-D7E7-46BA-89E3-306F87999560}" type="slidenum">
              <a:rPr lang="fr-FR" smtClean="0"/>
              <a:t>4</a:t>
            </a:fld>
            <a:endParaRPr lang="fr-FR"/>
          </a:p>
        </p:txBody>
      </p:sp>
    </p:spTree>
    <p:extLst>
      <p:ext uri="{BB962C8B-B14F-4D97-AF65-F5344CB8AC3E}">
        <p14:creationId xmlns:p14="http://schemas.microsoft.com/office/powerpoint/2010/main" val="10095063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FC7EC6C-D7E7-46BA-89E3-306F87999560}" type="slidenum">
              <a:rPr lang="fr-FR" smtClean="0"/>
              <a:t>5</a:t>
            </a:fld>
            <a:endParaRPr lang="fr-FR"/>
          </a:p>
        </p:txBody>
      </p:sp>
    </p:spTree>
    <p:extLst>
      <p:ext uri="{BB962C8B-B14F-4D97-AF65-F5344CB8AC3E}">
        <p14:creationId xmlns:p14="http://schemas.microsoft.com/office/powerpoint/2010/main" val="133701207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FC7EC6C-D7E7-46BA-89E3-306F87999560}" type="slidenum">
              <a:rPr lang="fr-FR" smtClean="0"/>
              <a:t>6</a:t>
            </a:fld>
            <a:endParaRPr lang="fr-FR"/>
          </a:p>
        </p:txBody>
      </p:sp>
    </p:spTree>
    <p:extLst>
      <p:ext uri="{BB962C8B-B14F-4D97-AF65-F5344CB8AC3E}">
        <p14:creationId xmlns:p14="http://schemas.microsoft.com/office/powerpoint/2010/main" val="70196280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FC7EC6C-D7E7-46BA-89E3-306F87999560}" type="slidenum">
              <a:rPr lang="fr-FR" smtClean="0"/>
              <a:t>7</a:t>
            </a:fld>
            <a:endParaRPr lang="fr-FR"/>
          </a:p>
        </p:txBody>
      </p:sp>
    </p:spTree>
    <p:extLst>
      <p:ext uri="{BB962C8B-B14F-4D97-AF65-F5344CB8AC3E}">
        <p14:creationId xmlns:p14="http://schemas.microsoft.com/office/powerpoint/2010/main" val="112503851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FC7EC6C-D7E7-46BA-89E3-306F87999560}" type="slidenum">
              <a:rPr lang="fr-FR" smtClean="0"/>
              <a:t>8</a:t>
            </a:fld>
            <a:endParaRPr lang="fr-FR"/>
          </a:p>
        </p:txBody>
      </p:sp>
    </p:spTree>
    <p:extLst>
      <p:ext uri="{BB962C8B-B14F-4D97-AF65-F5344CB8AC3E}">
        <p14:creationId xmlns:p14="http://schemas.microsoft.com/office/powerpoint/2010/main" val="374254809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FC7EC6C-D7E7-46BA-89E3-306F87999560}" type="slidenum">
              <a:rPr lang="fr-FR" smtClean="0"/>
              <a:t>9</a:t>
            </a:fld>
            <a:endParaRPr lang="fr-FR"/>
          </a:p>
        </p:txBody>
      </p:sp>
    </p:spTree>
    <p:extLst>
      <p:ext uri="{BB962C8B-B14F-4D97-AF65-F5344CB8AC3E}">
        <p14:creationId xmlns:p14="http://schemas.microsoft.com/office/powerpoint/2010/main" val="8959138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FC7EC6C-D7E7-46BA-89E3-306F87999560}" type="slidenum">
              <a:rPr lang="fr-FR" smtClean="0"/>
              <a:t>10</a:t>
            </a:fld>
            <a:endParaRPr lang="fr-FR"/>
          </a:p>
        </p:txBody>
      </p:sp>
    </p:spTree>
    <p:extLst>
      <p:ext uri="{BB962C8B-B14F-4D97-AF65-F5344CB8AC3E}">
        <p14:creationId xmlns:p14="http://schemas.microsoft.com/office/powerpoint/2010/main" val="407255165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FC7EC6C-D7E7-46BA-89E3-306F87999560}" type="slidenum">
              <a:rPr lang="fr-FR" smtClean="0"/>
              <a:t>11</a:t>
            </a:fld>
            <a:endParaRPr lang="fr-FR"/>
          </a:p>
        </p:txBody>
      </p:sp>
    </p:spTree>
    <p:extLst>
      <p:ext uri="{BB962C8B-B14F-4D97-AF65-F5344CB8AC3E}">
        <p14:creationId xmlns:p14="http://schemas.microsoft.com/office/powerpoint/2010/main" val="418137885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FC7EC6C-D7E7-46BA-89E3-306F87999560}" type="slidenum">
              <a:rPr lang="fr-FR" smtClean="0"/>
              <a:t>12</a:t>
            </a:fld>
            <a:endParaRPr lang="fr-FR"/>
          </a:p>
        </p:txBody>
      </p:sp>
    </p:spTree>
    <p:extLst>
      <p:ext uri="{BB962C8B-B14F-4D97-AF65-F5344CB8AC3E}">
        <p14:creationId xmlns:p14="http://schemas.microsoft.com/office/powerpoint/2010/main" val="253830628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FC7EC6C-D7E7-46BA-89E3-306F87999560}" type="slidenum">
              <a:rPr lang="fr-FR" smtClean="0"/>
              <a:t>13</a:t>
            </a:fld>
            <a:endParaRPr lang="fr-FR"/>
          </a:p>
        </p:txBody>
      </p:sp>
    </p:spTree>
    <p:extLst>
      <p:ext uri="{BB962C8B-B14F-4D97-AF65-F5344CB8AC3E}">
        <p14:creationId xmlns:p14="http://schemas.microsoft.com/office/powerpoint/2010/main" val="298597370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FC7EC6C-D7E7-46BA-89E3-306F87999560}" type="slidenum">
              <a:rPr lang="fr-FR" smtClean="0"/>
              <a:t>14</a:t>
            </a:fld>
            <a:endParaRPr lang="fr-FR"/>
          </a:p>
        </p:txBody>
      </p:sp>
    </p:spTree>
    <p:extLst>
      <p:ext uri="{BB962C8B-B14F-4D97-AF65-F5344CB8AC3E}">
        <p14:creationId xmlns:p14="http://schemas.microsoft.com/office/powerpoint/2010/main" val="422074074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FC7EC6C-D7E7-46BA-89E3-306F87999560}" type="slidenum">
              <a:rPr lang="fr-FR" smtClean="0"/>
              <a:t>15</a:t>
            </a:fld>
            <a:endParaRPr lang="fr-FR"/>
          </a:p>
        </p:txBody>
      </p:sp>
    </p:spTree>
    <p:extLst>
      <p:ext uri="{BB962C8B-B14F-4D97-AF65-F5344CB8AC3E}">
        <p14:creationId xmlns:p14="http://schemas.microsoft.com/office/powerpoint/2010/main" val="35417111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AC8E63FF-AA22-43A5-9E19-701C0853A82C}" type="datetime1">
              <a:rPr lang="fr-FR" smtClean="0"/>
              <a:t>08/01/2021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17F59DC4-1AF1-4D1B-A95D-4AD1E8853B2E}" type="slidenum">
              <a:rPr lang="fr-FR" smtClean="0"/>
              <a:t>‹N°›</a:t>
            </a:fld>
            <a:endParaRPr lang="fr-FR"/>
          </a:p>
        </p:txBody>
      </p:sp>
    </p:spTree>
    <p:extLst>
      <p:ext uri="{BB962C8B-B14F-4D97-AF65-F5344CB8AC3E}">
        <p14:creationId xmlns:p14="http://schemas.microsoft.com/office/powerpoint/2010/main" val="3423264309"/>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831B531-E1CC-41F5-A2CC-06EF33CE17FA}" type="datetime1">
              <a:rPr lang="fr-FR" smtClean="0"/>
              <a:t>08/01/2021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17F59DC4-1AF1-4D1B-A95D-4AD1E8853B2E}" type="slidenum">
              <a:rPr lang="fr-FR" smtClean="0"/>
              <a:t>‹N°›</a:t>
            </a:fld>
            <a:endParaRPr lang="fr-FR"/>
          </a:p>
        </p:txBody>
      </p:sp>
    </p:spTree>
    <p:extLst>
      <p:ext uri="{BB962C8B-B14F-4D97-AF65-F5344CB8AC3E}">
        <p14:creationId xmlns:p14="http://schemas.microsoft.com/office/powerpoint/2010/main" val="4290072111"/>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13F7BA91-AC8F-4234-AA73-83D42CF84959}" type="datetime1">
              <a:rPr lang="fr-FR" smtClean="0"/>
              <a:t>08/01/2021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17F59DC4-1AF1-4D1B-A95D-4AD1E8853B2E}" type="slidenum">
              <a:rPr lang="fr-FR" smtClean="0"/>
              <a:t>‹N°›</a:t>
            </a:fld>
            <a:endParaRPr lang="fr-FR"/>
          </a:p>
        </p:txBody>
      </p:sp>
    </p:spTree>
    <p:extLst>
      <p:ext uri="{BB962C8B-B14F-4D97-AF65-F5344CB8AC3E}">
        <p14:creationId xmlns:p14="http://schemas.microsoft.com/office/powerpoint/2010/main" val="3229916897"/>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8A4BF2EF-14BC-4260-B11C-34B214ACE9B0}" type="datetime1">
              <a:rPr lang="fr-FR" smtClean="0"/>
              <a:t>08/01/2021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17F59DC4-1AF1-4D1B-A95D-4AD1E8853B2E}" type="slidenum">
              <a:rPr lang="fr-FR" smtClean="0"/>
              <a:t>‹N°›</a:t>
            </a:fld>
            <a:endParaRPr lang="fr-FR"/>
          </a:p>
        </p:txBody>
      </p:sp>
    </p:spTree>
    <p:extLst>
      <p:ext uri="{BB962C8B-B14F-4D97-AF65-F5344CB8AC3E}">
        <p14:creationId xmlns:p14="http://schemas.microsoft.com/office/powerpoint/2010/main" val="2918413519"/>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183C2A94-9256-438A-B4BB-520238118361}" type="datetime1">
              <a:rPr lang="fr-FR" smtClean="0"/>
              <a:t>08/01/2021</a:t>
            </a:fld>
            <a:endParaRPr lang="fr-FR"/>
          </a:p>
        </p:txBody>
      </p:sp>
      <p:sp>
        <p:nvSpPr>
          <p:cNvPr id="8" name="Espace réservé du pied de page 7"/>
          <p:cNvSpPr>
            <a:spLocks noGrp="1"/>
          </p:cNvSpPr>
          <p:nvPr>
            <p:ph type="ftr" sz="quarter" idx="11"/>
          </p:nvPr>
        </p:nvSpPr>
        <p:spPr/>
        <p:txBody>
          <a:bodyPr/>
          <a:lstStyle/>
          <a:p>
            <a:r>
              <a:rPr lang="fr-FR" smtClean="0"/>
              <a:t>PPS   Lande   2021</a:t>
            </a:r>
            <a:endParaRPr lang="fr-FR"/>
          </a:p>
        </p:txBody>
      </p:sp>
      <p:sp>
        <p:nvSpPr>
          <p:cNvPr id="9" name="Espace réservé du numéro de diapositive 8"/>
          <p:cNvSpPr>
            <a:spLocks noGrp="1"/>
          </p:cNvSpPr>
          <p:nvPr>
            <p:ph type="sldNum" sz="quarter" idx="12"/>
          </p:nvPr>
        </p:nvSpPr>
        <p:spPr/>
        <p:txBody>
          <a:bodyPr/>
          <a:lstStyle/>
          <a:p>
            <a:fld id="{17F59DC4-1AF1-4D1B-A95D-4AD1E8853B2E}" type="slidenum">
              <a:rPr lang="fr-FR" smtClean="0"/>
              <a:t>‹N°›</a:t>
            </a:fld>
            <a:endParaRPr lang="fr-FR"/>
          </a:p>
        </p:txBody>
      </p:sp>
    </p:spTree>
    <p:extLst>
      <p:ext uri="{BB962C8B-B14F-4D97-AF65-F5344CB8AC3E}">
        <p14:creationId xmlns:p14="http://schemas.microsoft.com/office/powerpoint/2010/main" val="956531344"/>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502CFE32-A773-40EB-BF18-6D6E368FC012}" type="datetime1">
              <a:rPr lang="fr-FR" smtClean="0"/>
              <a:t>08/01/2021</a:t>
            </a:fld>
            <a:endParaRPr lang="fr-FR"/>
          </a:p>
        </p:txBody>
      </p:sp>
      <p:sp>
        <p:nvSpPr>
          <p:cNvPr id="4" name="Espace réservé du pied de page 3"/>
          <p:cNvSpPr>
            <a:spLocks noGrp="1"/>
          </p:cNvSpPr>
          <p:nvPr>
            <p:ph type="ftr" sz="quarter" idx="11"/>
          </p:nvPr>
        </p:nvSpPr>
        <p:spPr/>
        <p:txBody>
          <a:bodyPr/>
          <a:lstStyle/>
          <a:p>
            <a:r>
              <a:rPr lang="fr-FR" smtClean="0"/>
              <a:t>PPS   Lande   2021</a:t>
            </a:r>
            <a:endParaRPr lang="fr-FR"/>
          </a:p>
        </p:txBody>
      </p:sp>
      <p:sp>
        <p:nvSpPr>
          <p:cNvPr id="5" name="Espace réservé du numéro de diapositive 4"/>
          <p:cNvSpPr>
            <a:spLocks noGrp="1"/>
          </p:cNvSpPr>
          <p:nvPr>
            <p:ph type="sldNum" sz="quarter" idx="12"/>
          </p:nvPr>
        </p:nvSpPr>
        <p:spPr/>
        <p:txBody>
          <a:bodyPr/>
          <a:lstStyle/>
          <a:p>
            <a:fld id="{17F59DC4-1AF1-4D1B-A95D-4AD1E8853B2E}" type="slidenum">
              <a:rPr lang="fr-FR" smtClean="0"/>
              <a:t>‹N°›</a:t>
            </a:fld>
            <a:endParaRPr lang="fr-FR"/>
          </a:p>
        </p:txBody>
      </p:sp>
    </p:spTree>
    <p:extLst>
      <p:ext uri="{BB962C8B-B14F-4D97-AF65-F5344CB8AC3E}">
        <p14:creationId xmlns:p14="http://schemas.microsoft.com/office/powerpoint/2010/main" val="1502842906"/>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6B55017D-9B15-4D2C-9E8D-B31BD6C2541F}" type="datetime1">
              <a:rPr lang="fr-FR" smtClean="0"/>
              <a:t>08/01/2021</a:t>
            </a:fld>
            <a:endParaRPr lang="fr-FR"/>
          </a:p>
        </p:txBody>
      </p:sp>
      <p:sp>
        <p:nvSpPr>
          <p:cNvPr id="3" name="Espace réservé du pied de page 2"/>
          <p:cNvSpPr>
            <a:spLocks noGrp="1"/>
          </p:cNvSpPr>
          <p:nvPr>
            <p:ph type="ftr" sz="quarter" idx="11"/>
          </p:nvPr>
        </p:nvSpPr>
        <p:spPr/>
        <p:txBody>
          <a:bodyPr/>
          <a:lstStyle/>
          <a:p>
            <a:r>
              <a:rPr lang="fr-FR" smtClean="0"/>
              <a:t>PPS   Lande   2021</a:t>
            </a:r>
            <a:endParaRPr lang="fr-FR"/>
          </a:p>
        </p:txBody>
      </p:sp>
      <p:sp>
        <p:nvSpPr>
          <p:cNvPr id="4" name="Espace réservé du numéro de diapositive 3"/>
          <p:cNvSpPr>
            <a:spLocks noGrp="1"/>
          </p:cNvSpPr>
          <p:nvPr>
            <p:ph type="sldNum" sz="quarter" idx="12"/>
          </p:nvPr>
        </p:nvSpPr>
        <p:spPr/>
        <p:txBody>
          <a:bodyPr/>
          <a:lstStyle/>
          <a:p>
            <a:fld id="{17F59DC4-1AF1-4D1B-A95D-4AD1E8853B2E}" type="slidenum">
              <a:rPr lang="fr-FR" smtClean="0"/>
              <a:t>‹N°›</a:t>
            </a:fld>
            <a:endParaRPr lang="fr-FR"/>
          </a:p>
        </p:txBody>
      </p:sp>
    </p:spTree>
    <p:extLst>
      <p:ext uri="{BB962C8B-B14F-4D97-AF65-F5344CB8AC3E}">
        <p14:creationId xmlns:p14="http://schemas.microsoft.com/office/powerpoint/2010/main" val="1445912978"/>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4F87EE08-2DD4-4E5D-93EC-138111ADB3B2}" type="datetime1">
              <a:rPr lang="fr-FR" smtClean="0"/>
              <a:t>08/01/2021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17F59DC4-1AF1-4D1B-A95D-4AD1E8853B2E}" type="slidenum">
              <a:rPr lang="fr-FR" smtClean="0"/>
              <a:t>‹N°›</a:t>
            </a:fld>
            <a:endParaRPr lang="fr-FR"/>
          </a:p>
        </p:txBody>
      </p:sp>
    </p:spTree>
    <p:extLst>
      <p:ext uri="{BB962C8B-B14F-4D97-AF65-F5344CB8AC3E}">
        <p14:creationId xmlns:p14="http://schemas.microsoft.com/office/powerpoint/2010/main" val="1576864527"/>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E474C14D-2022-4B8A-8C7C-0E2528972C69}" type="datetime1">
              <a:rPr lang="fr-FR" smtClean="0"/>
              <a:t>08/01/2021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17F59DC4-1AF1-4D1B-A95D-4AD1E8853B2E}" type="slidenum">
              <a:rPr lang="fr-FR" smtClean="0"/>
              <a:t>‹N°›</a:t>
            </a:fld>
            <a:endParaRPr lang="fr-FR"/>
          </a:p>
        </p:txBody>
      </p:sp>
    </p:spTree>
    <p:extLst>
      <p:ext uri="{BB962C8B-B14F-4D97-AF65-F5344CB8AC3E}">
        <p14:creationId xmlns:p14="http://schemas.microsoft.com/office/powerpoint/2010/main" val="1404673501"/>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CDF5EAC2-B863-46E4-88F8-1FB7DBA4537C}" type="datetime1">
              <a:rPr lang="fr-FR" smtClean="0"/>
              <a:t>08/01/2021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17F59DC4-1AF1-4D1B-A95D-4AD1E8853B2E}" type="slidenum">
              <a:rPr lang="fr-FR" smtClean="0"/>
              <a:t>‹N°›</a:t>
            </a:fld>
            <a:endParaRPr lang="fr-FR"/>
          </a:p>
        </p:txBody>
      </p:sp>
    </p:spTree>
    <p:extLst>
      <p:ext uri="{BB962C8B-B14F-4D97-AF65-F5344CB8AC3E}">
        <p14:creationId xmlns:p14="http://schemas.microsoft.com/office/powerpoint/2010/main" val="3752143430"/>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75C7DBC-EE16-4F66-BE65-85C262BEAB3E}" type="datetime1">
              <a:rPr lang="fr-FR" smtClean="0"/>
              <a:t>08/01/2021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17F59DC4-1AF1-4D1B-A95D-4AD1E8853B2E}" type="slidenum">
              <a:rPr lang="fr-FR" smtClean="0"/>
              <a:t>‹N°›</a:t>
            </a:fld>
            <a:endParaRPr lang="fr-FR"/>
          </a:p>
        </p:txBody>
      </p:sp>
    </p:spTree>
    <p:extLst>
      <p:ext uri="{BB962C8B-B14F-4D97-AF65-F5344CB8AC3E}">
        <p14:creationId xmlns:p14="http://schemas.microsoft.com/office/powerpoint/2010/main" val="4199560070"/>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C5FB060-D554-4DA0-9BEB-D2CE91E5B88E}" type="datetime1">
              <a:rPr lang="fr-FR" smtClean="0"/>
              <a:t>08/01/2021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2021</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7F59DC4-1AF1-4D1B-A95D-4AD1E8853B2E}" type="slidenum">
              <a:rPr lang="fr-FR" smtClean="0"/>
              <a:t>‹N°›</a:t>
            </a:fld>
            <a:endParaRPr lang="fr-FR"/>
          </a:p>
        </p:txBody>
      </p:sp>
    </p:spTree>
    <p:extLst>
      <p:ext uri="{BB962C8B-B14F-4D97-AF65-F5344CB8AC3E}">
        <p14:creationId xmlns:p14="http://schemas.microsoft.com/office/powerpoint/2010/main" val="394662792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78000">
              <a:schemeClr val="tx1"/>
            </a:gs>
            <a:gs pos="98000">
              <a:srgbClr val="FFC000"/>
            </a:gs>
            <a:gs pos="63000">
              <a:schemeClr val="tx1"/>
            </a:gs>
            <a:gs pos="90000">
              <a:srgbClr val="C0000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775854" y="550718"/>
            <a:ext cx="10640291" cy="5756564"/>
          </a:xfrm>
          <a:prstGeom prst="rect">
            <a:avLst/>
          </a:prstGeom>
          <a:noFill/>
          <a:ln w="381000" cmpd="tri">
            <a:gradFill flip="none" rotWithShape="1">
              <a:gsLst>
                <a:gs pos="0">
                  <a:schemeClr val="accent1">
                    <a:lumMod val="5000"/>
                    <a:lumOff val="95000"/>
                  </a:schemeClr>
                </a:gs>
                <a:gs pos="93000">
                  <a:srgbClr val="FFC000"/>
                </a:gs>
                <a:gs pos="9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489857" y="6494236"/>
            <a:ext cx="2743200" cy="365125"/>
          </a:xfrm>
        </p:spPr>
        <p:txBody>
          <a:bodyPr/>
          <a:lstStyle/>
          <a:p>
            <a:fld id="{F12D7501-5797-48DA-964E-F85BA6E01D81}" type="datetime1">
              <a:rPr lang="fr-FR" sz="2000" b="1" smtClean="0">
                <a:solidFill>
                  <a:schemeClr val="bg1"/>
                </a:solidFill>
                <a:latin typeface="Magneto" panose="04030805050802020D02" pitchFamily="82" charset="0"/>
              </a:rPr>
              <a:t>08/01/2021</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3962400" y="6481041"/>
            <a:ext cx="4114800" cy="365125"/>
          </a:xfrm>
        </p:spPr>
        <p:txBody>
          <a:bodyPr/>
          <a:lstStyle/>
          <a:p>
            <a:r>
              <a:rPr lang="fr-FR" sz="2000" dirty="0" smtClean="0">
                <a:solidFill>
                  <a:schemeClr val="bg1"/>
                </a:solidFill>
                <a:latin typeface="Magneto" panose="04030805050802020D02" pitchFamily="82" charset="0"/>
              </a:rPr>
              <a:t>PPS   Lande   2021</a:t>
            </a:r>
            <a:endParaRPr lang="fr-FR" sz="2000" dirty="0">
              <a:solidFill>
                <a:schemeClr val="bg1"/>
              </a:solidFill>
              <a:latin typeface="Magneto" panose="04030805050802020D02" pitchFamily="82" charset="0"/>
            </a:endParaRPr>
          </a:p>
        </p:txBody>
      </p:sp>
      <p:pic>
        <p:nvPicPr>
          <p:cNvPr id="2" name="Image 1"/>
          <p:cNvPicPr>
            <a:picLocks noChangeAspect="1"/>
          </p:cNvPicPr>
          <p:nvPr/>
        </p:nvPicPr>
        <p:blipFill>
          <a:blip r:embed="rId4"/>
          <a:stretch>
            <a:fillRect/>
          </a:stretch>
        </p:blipFill>
        <p:spPr>
          <a:xfrm>
            <a:off x="1000125" y="758836"/>
            <a:ext cx="10186988" cy="5340326"/>
          </a:xfrm>
          <a:prstGeom prst="rect">
            <a:avLst/>
          </a:prstGeom>
          <a:effectLst>
            <a:softEdge rad="127000"/>
          </a:effectLst>
        </p:spPr>
      </p:pic>
      <p:sp>
        <p:nvSpPr>
          <p:cNvPr id="7" name="Espace réservé du numéro de diapositive 6"/>
          <p:cNvSpPr>
            <a:spLocks noGrp="1"/>
          </p:cNvSpPr>
          <p:nvPr>
            <p:ph type="sldNum" sz="quarter" idx="12"/>
          </p:nvPr>
        </p:nvSpPr>
        <p:spPr/>
        <p:txBody>
          <a:bodyPr/>
          <a:lstStyle/>
          <a:p>
            <a:fld id="{17F59DC4-1AF1-4D1B-A95D-4AD1E8853B2E}" type="slidenum">
              <a:rPr lang="fr-FR" smtClean="0"/>
              <a:t>1</a:t>
            </a:fld>
            <a:endParaRPr lang="fr-FR"/>
          </a:p>
        </p:txBody>
      </p:sp>
      <p:sp>
        <p:nvSpPr>
          <p:cNvPr id="8" name="Rectangle 7"/>
          <p:cNvSpPr/>
          <p:nvPr/>
        </p:nvSpPr>
        <p:spPr>
          <a:xfrm>
            <a:off x="1231105" y="2551837"/>
            <a:ext cx="9729787" cy="1754326"/>
          </a:xfrm>
          <a:prstGeom prst="rect">
            <a:avLst/>
          </a:prstGeom>
        </p:spPr>
        <p:txBody>
          <a:bodyPr wrap="square">
            <a:spAutoFit/>
          </a:bodyPr>
          <a:lstStyle/>
          <a:p>
            <a:r>
              <a:rPr lang="fr-FR" sz="5400" b="1" dirty="0">
                <a:ln>
                  <a:solidFill>
                    <a:srgbClr val="FF0000"/>
                  </a:solidFill>
                </a:ln>
                <a:solidFill>
                  <a:schemeClr val="bg1"/>
                </a:solidFill>
                <a:effectLst>
                  <a:glow rad="228600">
                    <a:schemeClr val="accent2">
                      <a:satMod val="175000"/>
                      <a:alpha val="40000"/>
                    </a:schemeClr>
                  </a:glow>
                </a:effectLst>
                <a:latin typeface="Magneto" panose="04030805050802020D02" pitchFamily="82" charset="0"/>
              </a:rPr>
              <a:t>I</a:t>
            </a:r>
            <a:r>
              <a:rPr lang="fr-FR" sz="5400" b="1" dirty="0" smtClean="0">
                <a:ln>
                  <a:solidFill>
                    <a:srgbClr val="FF0000"/>
                  </a:solidFill>
                </a:ln>
                <a:solidFill>
                  <a:schemeClr val="bg1"/>
                </a:solidFill>
                <a:effectLst>
                  <a:glow rad="228600">
                    <a:schemeClr val="accent2">
                      <a:satMod val="175000"/>
                      <a:alpha val="40000"/>
                    </a:schemeClr>
                  </a:glow>
                </a:effectLst>
                <a:latin typeface="Magneto" panose="04030805050802020D02" pitchFamily="82" charset="0"/>
              </a:rPr>
              <a:t>llustrations provocantes</a:t>
            </a:r>
          </a:p>
          <a:p>
            <a:r>
              <a:rPr lang="fr-FR" sz="5400" b="1" dirty="0">
                <a:ln>
                  <a:solidFill>
                    <a:srgbClr val="FF0000"/>
                  </a:solidFill>
                </a:ln>
                <a:solidFill>
                  <a:schemeClr val="bg1"/>
                </a:solidFill>
                <a:effectLst>
                  <a:glow rad="228600">
                    <a:schemeClr val="accent2">
                      <a:satMod val="175000"/>
                      <a:alpha val="40000"/>
                    </a:schemeClr>
                  </a:glow>
                </a:effectLst>
                <a:latin typeface="Magneto" panose="04030805050802020D02" pitchFamily="82" charset="0"/>
              </a:rPr>
              <a:t> </a:t>
            </a:r>
            <a:r>
              <a:rPr lang="fr-FR" sz="5400" b="1" dirty="0" smtClean="0">
                <a:ln>
                  <a:solidFill>
                    <a:srgbClr val="FF0000"/>
                  </a:solidFill>
                </a:ln>
                <a:solidFill>
                  <a:schemeClr val="bg1"/>
                </a:solidFill>
                <a:effectLst>
                  <a:glow rad="228600">
                    <a:schemeClr val="accent2">
                      <a:satMod val="175000"/>
                      <a:alpha val="40000"/>
                    </a:schemeClr>
                  </a:glow>
                </a:effectLst>
                <a:latin typeface="Magneto" panose="04030805050802020D02" pitchFamily="82" charset="0"/>
              </a:rPr>
              <a:t>              </a:t>
            </a:r>
            <a:r>
              <a:rPr lang="fr-FR" sz="5400" b="1" dirty="0" smtClean="0">
                <a:ln>
                  <a:solidFill>
                    <a:srgbClr val="FF0000"/>
                  </a:solidFill>
                </a:ln>
                <a:solidFill>
                  <a:schemeClr val="bg1"/>
                </a:solidFill>
                <a:effectLst>
                  <a:glow rad="228600">
                    <a:schemeClr val="accent2">
                      <a:satMod val="175000"/>
                      <a:alpha val="40000"/>
                    </a:schemeClr>
                  </a:glow>
                </a:effectLst>
                <a:latin typeface="Magneto" panose="04030805050802020D02" pitchFamily="82" charset="0"/>
              </a:rPr>
              <a:t>N°2  </a:t>
            </a:r>
            <a:endParaRPr lang="fr-FR" sz="5400" b="1" dirty="0">
              <a:ln>
                <a:solidFill>
                  <a:srgbClr val="FF0000"/>
                </a:solidFill>
              </a:ln>
              <a:solidFill>
                <a:schemeClr val="bg1"/>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778320887"/>
      </p:ext>
    </p:extLst>
  </p:cSld>
  <p:clrMapOvr>
    <a:masterClrMapping/>
  </p:clrMapOvr>
  <mc:AlternateContent xmlns:mc="http://schemas.openxmlformats.org/markup-compatibility/2006">
    <mc:Choice xmlns:p14="http://schemas.microsoft.com/office/powerpoint/2010/main" Requires="p14">
      <p:transition spd="slow" p14:dur="5500" advTm="8000">
        <p:wedge/>
        <p:sndAc>
          <p:stSnd loop="1">
            <p:snd r:embed="rId3" name="03 Alicia.wav"/>
          </p:stSnd>
        </p:sndAc>
      </p:transition>
    </mc:Choice>
    <mc:Fallback>
      <p:transition spd="slow" advTm="8000">
        <p:wedge/>
        <p:sndAc>
          <p:stSnd loop="1">
            <p:snd r:embed="rId3" name="03 Alici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38" presetClass="entr" presetSubtype="0" accel="50000" fill="hold" nodeType="clickEffect">
                                  <p:stCondLst>
                                    <p:cond delay="0"/>
                                  </p:stCondLst>
                                  <p:iterate type="lt">
                                    <p:tmPct val="50000"/>
                                  </p:iterate>
                                  <p:childTnLst>
                                    <p:set>
                                      <p:cBhvr>
                                        <p:cTn id="20" dur="1" fill="hold">
                                          <p:stCondLst>
                                            <p:cond delay="0"/>
                                          </p:stCondLst>
                                        </p:cTn>
                                        <p:tgtEl>
                                          <p:spTgt spid="8">
                                            <p:txEl>
                                              <p:pRg st="0" end="0"/>
                                            </p:txEl>
                                          </p:spTgt>
                                        </p:tgtEl>
                                        <p:attrNameLst>
                                          <p:attrName>style.visibility</p:attrName>
                                        </p:attrNameLst>
                                      </p:cBhvr>
                                      <p:to>
                                        <p:strVal val="visible"/>
                                      </p:to>
                                    </p:set>
                                    <p:set>
                                      <p:cBhvr>
                                        <p:cTn id="21" dur="455" fill="hold">
                                          <p:stCondLst>
                                            <p:cond delay="0"/>
                                          </p:stCondLst>
                                        </p:cTn>
                                        <p:tgtEl>
                                          <p:spTgt spid="8">
                                            <p:txEl>
                                              <p:pRg st="0" end="0"/>
                                            </p:txEl>
                                          </p:spTgt>
                                        </p:tgtEl>
                                        <p:attrNameLst>
                                          <p:attrName>style.rotation</p:attrName>
                                        </p:attrNameLst>
                                      </p:cBhvr>
                                      <p:to>
                                        <p:strVal val="-45.0"/>
                                      </p:to>
                                    </p:set>
                                    <p:anim calcmode="lin" valueType="num">
                                      <p:cBhvr>
                                        <p:cTn id="22"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3"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24"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5"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38" presetClass="entr" presetSubtype="0" accel="50000" fill="hold" nodeType="clickEffect">
                                  <p:stCondLst>
                                    <p:cond delay="0"/>
                                  </p:stCondLst>
                                  <p:iterate type="lt">
                                    <p:tmPct val="50000"/>
                                  </p:iterate>
                                  <p:childTnLst>
                                    <p:set>
                                      <p:cBhvr>
                                        <p:cTn id="29" dur="1" fill="hold">
                                          <p:stCondLst>
                                            <p:cond delay="0"/>
                                          </p:stCondLst>
                                        </p:cTn>
                                        <p:tgtEl>
                                          <p:spTgt spid="8">
                                            <p:txEl>
                                              <p:pRg st="1" end="1"/>
                                            </p:txEl>
                                          </p:spTgt>
                                        </p:tgtEl>
                                        <p:attrNameLst>
                                          <p:attrName>style.visibility</p:attrName>
                                        </p:attrNameLst>
                                      </p:cBhvr>
                                      <p:to>
                                        <p:strVal val="visible"/>
                                      </p:to>
                                    </p:set>
                                    <p:set>
                                      <p:cBhvr>
                                        <p:cTn id="30" dur="455" fill="hold">
                                          <p:stCondLst>
                                            <p:cond delay="0"/>
                                          </p:stCondLst>
                                        </p:cTn>
                                        <p:tgtEl>
                                          <p:spTgt spid="8">
                                            <p:txEl>
                                              <p:pRg st="1" end="1"/>
                                            </p:txEl>
                                          </p:spTgt>
                                        </p:tgtEl>
                                        <p:attrNameLst>
                                          <p:attrName>style.rotation</p:attrName>
                                        </p:attrNameLst>
                                      </p:cBhvr>
                                      <p:to>
                                        <p:strVal val="-45.0"/>
                                      </p:to>
                                    </p:set>
                                    <p:anim calcmode="lin" valueType="num">
                                      <p:cBhvr>
                                        <p:cTn id="31"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32"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33"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4"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2" presetClass="entr" presetSubtype="1" fill="hold" nodeType="clickEffect">
                                  <p:stCondLst>
                                    <p:cond delay="0"/>
                                  </p:stCondLst>
                                  <p:childTnLst>
                                    <p:set>
                                      <p:cBhvr>
                                        <p:cTn id="38" dur="1" fill="hold">
                                          <p:stCondLst>
                                            <p:cond delay="0"/>
                                          </p:stCondLst>
                                        </p:cTn>
                                        <p:tgtEl>
                                          <p:spTgt spid="2"/>
                                        </p:tgtEl>
                                        <p:attrNameLst>
                                          <p:attrName>style.visibility</p:attrName>
                                        </p:attrNameLst>
                                      </p:cBhvr>
                                      <p:to>
                                        <p:strVal val="visible"/>
                                      </p:to>
                                    </p:set>
                                    <p:animEffect transition="in" filter="wipe(up)">
                                      <p:cBhvr>
                                        <p:cTn id="3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78000">
              <a:schemeClr val="tx1"/>
            </a:gs>
            <a:gs pos="98000">
              <a:srgbClr val="FFC000"/>
            </a:gs>
            <a:gs pos="63000">
              <a:schemeClr val="tx1"/>
            </a:gs>
            <a:gs pos="90000">
              <a:srgbClr val="C0000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775854" y="550718"/>
            <a:ext cx="10640291" cy="5756564"/>
          </a:xfrm>
          <a:prstGeom prst="rect">
            <a:avLst/>
          </a:prstGeom>
          <a:noFill/>
          <a:ln w="381000" cmpd="tri">
            <a:gradFill flip="none" rotWithShape="1">
              <a:gsLst>
                <a:gs pos="0">
                  <a:schemeClr val="accent1">
                    <a:lumMod val="5000"/>
                    <a:lumOff val="95000"/>
                  </a:schemeClr>
                </a:gs>
                <a:gs pos="93000">
                  <a:srgbClr val="FFC000"/>
                </a:gs>
                <a:gs pos="9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489857" y="6494236"/>
            <a:ext cx="2743200" cy="365125"/>
          </a:xfrm>
        </p:spPr>
        <p:txBody>
          <a:bodyPr/>
          <a:lstStyle/>
          <a:p>
            <a:fld id="{F12D7501-5797-48DA-964E-F85BA6E01D81}" type="datetime1">
              <a:rPr lang="fr-FR" sz="2000" b="1" smtClean="0">
                <a:solidFill>
                  <a:schemeClr val="bg1"/>
                </a:solidFill>
                <a:latin typeface="Magneto" panose="04030805050802020D02" pitchFamily="82" charset="0"/>
              </a:rPr>
              <a:t>08/01/2021</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3962400" y="6481041"/>
            <a:ext cx="4114800" cy="365125"/>
          </a:xfrm>
        </p:spPr>
        <p:txBody>
          <a:bodyPr/>
          <a:lstStyle/>
          <a:p>
            <a:r>
              <a:rPr lang="fr-FR" sz="2000" dirty="0" smtClean="0">
                <a:solidFill>
                  <a:schemeClr val="bg1"/>
                </a:solidFill>
                <a:latin typeface="Magneto" panose="04030805050802020D02" pitchFamily="82" charset="0"/>
              </a:rPr>
              <a:t>PPS   Lande   2021</a:t>
            </a:r>
            <a:endParaRPr lang="fr-FR" sz="20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17F59DC4-1AF1-4D1B-A95D-4AD1E8853B2E}" type="slidenum">
              <a:rPr lang="fr-FR" smtClean="0"/>
              <a:t>2</a:t>
            </a:fld>
            <a:endParaRPr lang="fr-FR"/>
          </a:p>
        </p:txBody>
      </p:sp>
      <p:sp>
        <p:nvSpPr>
          <p:cNvPr id="3" name="Rectangle 2"/>
          <p:cNvSpPr/>
          <p:nvPr/>
        </p:nvSpPr>
        <p:spPr>
          <a:xfrm>
            <a:off x="1343025" y="1000126"/>
            <a:ext cx="9529763" cy="4708981"/>
          </a:xfrm>
          <a:prstGeom prst="rect">
            <a:avLst/>
          </a:prstGeom>
        </p:spPr>
        <p:txBody>
          <a:bodyPr wrap="square">
            <a:spAutoFit/>
          </a:bodyPr>
          <a:lstStyle/>
          <a:p>
            <a:r>
              <a:rPr lang="fr-FR" sz="6000" dirty="0" smtClean="0">
                <a:ln>
                  <a:solidFill>
                    <a:srgbClr val="FF0000"/>
                  </a:solidFill>
                </a:ln>
                <a:solidFill>
                  <a:schemeClr val="bg1"/>
                </a:solidFill>
                <a:latin typeface="Magneto" panose="04030805050802020D02" pitchFamily="82" charset="0"/>
              </a:rPr>
              <a:t>Nouvelles </a:t>
            </a:r>
            <a:r>
              <a:rPr lang="fr-FR" sz="6000" dirty="0">
                <a:ln>
                  <a:solidFill>
                    <a:srgbClr val="FF0000"/>
                  </a:solidFill>
                </a:ln>
                <a:solidFill>
                  <a:schemeClr val="bg1"/>
                </a:solidFill>
                <a:latin typeface="Magneto" panose="04030805050802020D02" pitchFamily="82" charset="0"/>
              </a:rPr>
              <a:t>illustrations provocantes pour dénoncer ce qui ne tourne pas rond dans notre société</a:t>
            </a:r>
          </a:p>
        </p:txBody>
      </p:sp>
    </p:spTree>
    <p:extLst>
      <p:ext uri="{BB962C8B-B14F-4D97-AF65-F5344CB8AC3E}">
        <p14:creationId xmlns:p14="http://schemas.microsoft.com/office/powerpoint/2010/main" val="1148736032"/>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3">
                                            <p:txEl>
                                              <p:pRg st="0" end="0"/>
                                            </p:txEl>
                                          </p:spTgt>
                                        </p:tgtEl>
                                        <p:attrNameLst>
                                          <p:attrName>style.visibility</p:attrName>
                                        </p:attrNameLst>
                                      </p:cBhvr>
                                      <p:to>
                                        <p:strVal val="visible"/>
                                      </p:to>
                                    </p:set>
                                    <p:anim calcmode="lin" valueType="num">
                                      <p:cBhvr>
                                        <p:cTn id="21"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78000">
              <a:schemeClr val="tx1"/>
            </a:gs>
            <a:gs pos="98000">
              <a:srgbClr val="FFC000"/>
            </a:gs>
            <a:gs pos="63000">
              <a:schemeClr val="tx1"/>
            </a:gs>
            <a:gs pos="90000">
              <a:srgbClr val="C0000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775854" y="550718"/>
            <a:ext cx="10640291" cy="5756564"/>
          </a:xfrm>
          <a:prstGeom prst="rect">
            <a:avLst/>
          </a:prstGeom>
          <a:noFill/>
          <a:ln w="381000" cmpd="tri">
            <a:gradFill flip="none" rotWithShape="1">
              <a:gsLst>
                <a:gs pos="0">
                  <a:schemeClr val="accent1">
                    <a:lumMod val="5000"/>
                    <a:lumOff val="95000"/>
                  </a:schemeClr>
                </a:gs>
                <a:gs pos="93000">
                  <a:srgbClr val="FFC000"/>
                </a:gs>
                <a:gs pos="9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489857" y="6494236"/>
            <a:ext cx="2743200" cy="365125"/>
          </a:xfrm>
        </p:spPr>
        <p:txBody>
          <a:bodyPr/>
          <a:lstStyle/>
          <a:p>
            <a:fld id="{F12D7501-5797-48DA-964E-F85BA6E01D81}" type="datetime1">
              <a:rPr lang="fr-FR" sz="2000" b="1" smtClean="0">
                <a:solidFill>
                  <a:schemeClr val="bg1"/>
                </a:solidFill>
                <a:latin typeface="Magneto" panose="04030805050802020D02" pitchFamily="82" charset="0"/>
              </a:rPr>
              <a:t>08/01/2021</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3962400" y="6481041"/>
            <a:ext cx="4114800" cy="365125"/>
          </a:xfrm>
        </p:spPr>
        <p:txBody>
          <a:bodyPr/>
          <a:lstStyle/>
          <a:p>
            <a:r>
              <a:rPr lang="fr-FR" sz="2000" dirty="0" smtClean="0">
                <a:solidFill>
                  <a:schemeClr val="bg1"/>
                </a:solidFill>
                <a:latin typeface="Magneto" panose="04030805050802020D02" pitchFamily="82" charset="0"/>
              </a:rPr>
              <a:t>PPS   Lande   2021</a:t>
            </a:r>
            <a:endParaRPr lang="fr-FR" sz="20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17F59DC4-1AF1-4D1B-A95D-4AD1E8853B2E}" type="slidenum">
              <a:rPr lang="fr-FR" smtClean="0"/>
              <a:t>3</a:t>
            </a:fld>
            <a:endParaRPr lang="fr-FR"/>
          </a:p>
        </p:txBody>
      </p:sp>
      <p:sp>
        <p:nvSpPr>
          <p:cNvPr id="3" name="Rectangle 2"/>
          <p:cNvSpPr/>
          <p:nvPr/>
        </p:nvSpPr>
        <p:spPr>
          <a:xfrm>
            <a:off x="1114425" y="914400"/>
            <a:ext cx="9944100" cy="5016758"/>
          </a:xfrm>
          <a:prstGeom prst="rect">
            <a:avLst/>
          </a:prstGeom>
        </p:spPr>
        <p:txBody>
          <a:bodyPr wrap="square">
            <a:spAutoFit/>
          </a:bodyPr>
          <a:lstStyle/>
          <a:p>
            <a:r>
              <a:rPr lang="fr-FR" sz="3200" b="1" dirty="0">
                <a:ln>
                  <a:solidFill>
                    <a:srgbClr val="FF0000"/>
                  </a:solidFill>
                </a:ln>
                <a:solidFill>
                  <a:schemeClr val="bg1"/>
                </a:solidFill>
                <a:latin typeface="Magneto" panose="04030805050802020D02" pitchFamily="82" charset="0"/>
              </a:rPr>
              <a:t>Dans les images, l'artiste utilise toujours un ton provocateur pour aborder des thèmes tels que le capitalisme, le consumérisme, la technologie, la manipulation des médias, l'image corporelle, le tabagisme, les relations interpersonnelles, et autres. 'Mes œuvres d'art ne sont que des dessins que j'imagine. Les choses que je vois autour de moi m'inspirent pour les faire',</a:t>
            </a:r>
          </a:p>
        </p:txBody>
      </p:sp>
    </p:spTree>
    <p:extLst>
      <p:ext uri="{BB962C8B-B14F-4D97-AF65-F5344CB8AC3E}">
        <p14:creationId xmlns:p14="http://schemas.microsoft.com/office/powerpoint/2010/main" val="1948102519"/>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3">
                                            <p:txEl>
                                              <p:pRg st="0" end="0"/>
                                            </p:txEl>
                                          </p:spTgt>
                                        </p:tgtEl>
                                        <p:attrNameLst>
                                          <p:attrName>style.visibility</p:attrName>
                                        </p:attrNameLst>
                                      </p:cBhvr>
                                      <p:to>
                                        <p:strVal val="visible"/>
                                      </p:to>
                                    </p:set>
                                    <p:anim calcmode="lin" valueType="num">
                                      <p:cBhvr>
                                        <p:cTn id="21"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78000">
              <a:schemeClr val="tx1"/>
            </a:gs>
            <a:gs pos="98000">
              <a:srgbClr val="FFC000"/>
            </a:gs>
            <a:gs pos="63000">
              <a:schemeClr val="tx1"/>
            </a:gs>
            <a:gs pos="90000">
              <a:srgbClr val="C0000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775854" y="550718"/>
            <a:ext cx="10640291" cy="5756564"/>
          </a:xfrm>
          <a:prstGeom prst="rect">
            <a:avLst/>
          </a:prstGeom>
          <a:noFill/>
          <a:ln w="381000" cmpd="tri">
            <a:gradFill flip="none" rotWithShape="1">
              <a:gsLst>
                <a:gs pos="0">
                  <a:schemeClr val="accent1">
                    <a:lumMod val="5000"/>
                    <a:lumOff val="95000"/>
                  </a:schemeClr>
                </a:gs>
                <a:gs pos="93000">
                  <a:srgbClr val="FFC000"/>
                </a:gs>
                <a:gs pos="9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489857" y="6494236"/>
            <a:ext cx="2743200" cy="365125"/>
          </a:xfrm>
        </p:spPr>
        <p:txBody>
          <a:bodyPr/>
          <a:lstStyle/>
          <a:p>
            <a:fld id="{F12D7501-5797-48DA-964E-F85BA6E01D81}" type="datetime1">
              <a:rPr lang="fr-FR" sz="2000" b="1" smtClean="0">
                <a:solidFill>
                  <a:schemeClr val="bg1"/>
                </a:solidFill>
                <a:latin typeface="Magneto" panose="04030805050802020D02" pitchFamily="82" charset="0"/>
              </a:rPr>
              <a:t>08/01/2021</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3962400" y="6481041"/>
            <a:ext cx="4114800" cy="365125"/>
          </a:xfrm>
        </p:spPr>
        <p:txBody>
          <a:bodyPr/>
          <a:lstStyle/>
          <a:p>
            <a:r>
              <a:rPr lang="fr-FR" sz="2000" dirty="0" smtClean="0">
                <a:solidFill>
                  <a:schemeClr val="bg1"/>
                </a:solidFill>
                <a:latin typeface="Magneto" panose="04030805050802020D02" pitchFamily="82" charset="0"/>
              </a:rPr>
              <a:t>PPS   Lande   2021</a:t>
            </a:r>
            <a:endParaRPr lang="fr-FR" sz="20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17F59DC4-1AF1-4D1B-A95D-4AD1E8853B2E}" type="slidenum">
              <a:rPr lang="fr-FR" smtClean="0"/>
              <a:t>4</a:t>
            </a:fld>
            <a:endParaRPr lang="fr-FR"/>
          </a:p>
        </p:txBody>
      </p:sp>
      <p:pic>
        <p:nvPicPr>
          <p:cNvPr id="3" name="Image 2"/>
          <p:cNvPicPr>
            <a:picLocks noChangeAspect="1"/>
          </p:cNvPicPr>
          <p:nvPr/>
        </p:nvPicPr>
        <p:blipFill>
          <a:blip r:embed="rId3"/>
          <a:stretch>
            <a:fillRect/>
          </a:stretch>
        </p:blipFill>
        <p:spPr>
          <a:xfrm>
            <a:off x="2500313" y="777178"/>
            <a:ext cx="7172325" cy="5317767"/>
          </a:xfrm>
          <a:prstGeom prst="rect">
            <a:avLst/>
          </a:prstGeom>
          <a:effectLst>
            <a:softEdge rad="127000"/>
          </a:effectLst>
        </p:spPr>
      </p:pic>
    </p:spTree>
    <p:extLst>
      <p:ext uri="{BB962C8B-B14F-4D97-AF65-F5344CB8AC3E}">
        <p14:creationId xmlns:p14="http://schemas.microsoft.com/office/powerpoint/2010/main" val="1353794649"/>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78000">
              <a:schemeClr val="tx1"/>
            </a:gs>
            <a:gs pos="98000">
              <a:srgbClr val="FFC000"/>
            </a:gs>
            <a:gs pos="63000">
              <a:schemeClr val="tx1"/>
            </a:gs>
            <a:gs pos="90000">
              <a:srgbClr val="C0000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775854" y="550718"/>
            <a:ext cx="10640291" cy="5756564"/>
          </a:xfrm>
          <a:prstGeom prst="rect">
            <a:avLst/>
          </a:prstGeom>
          <a:noFill/>
          <a:ln w="381000" cmpd="tri">
            <a:gradFill flip="none" rotWithShape="1">
              <a:gsLst>
                <a:gs pos="0">
                  <a:schemeClr val="accent1">
                    <a:lumMod val="5000"/>
                    <a:lumOff val="95000"/>
                  </a:schemeClr>
                </a:gs>
                <a:gs pos="93000">
                  <a:srgbClr val="FFC000"/>
                </a:gs>
                <a:gs pos="9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489857" y="6494236"/>
            <a:ext cx="2743200" cy="365125"/>
          </a:xfrm>
        </p:spPr>
        <p:txBody>
          <a:bodyPr/>
          <a:lstStyle/>
          <a:p>
            <a:fld id="{F12D7501-5797-48DA-964E-F85BA6E01D81}" type="datetime1">
              <a:rPr lang="fr-FR" sz="2000" b="1" smtClean="0">
                <a:solidFill>
                  <a:schemeClr val="bg1"/>
                </a:solidFill>
                <a:latin typeface="Magneto" panose="04030805050802020D02" pitchFamily="82" charset="0"/>
              </a:rPr>
              <a:t>08/01/2021</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3962400" y="6481041"/>
            <a:ext cx="4114800" cy="365125"/>
          </a:xfrm>
        </p:spPr>
        <p:txBody>
          <a:bodyPr/>
          <a:lstStyle/>
          <a:p>
            <a:r>
              <a:rPr lang="fr-FR" sz="2000" dirty="0" smtClean="0">
                <a:solidFill>
                  <a:schemeClr val="bg1"/>
                </a:solidFill>
                <a:latin typeface="Magneto" panose="04030805050802020D02" pitchFamily="82" charset="0"/>
              </a:rPr>
              <a:t>PPS   Lande   2021</a:t>
            </a:r>
            <a:endParaRPr lang="fr-FR" sz="20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17F59DC4-1AF1-4D1B-A95D-4AD1E8853B2E}" type="slidenum">
              <a:rPr lang="fr-FR" smtClean="0"/>
              <a:t>5</a:t>
            </a:fld>
            <a:endParaRPr lang="fr-FR"/>
          </a:p>
        </p:txBody>
      </p:sp>
      <p:pic>
        <p:nvPicPr>
          <p:cNvPr id="3" name="Image 2"/>
          <p:cNvPicPr>
            <a:picLocks noChangeAspect="1"/>
          </p:cNvPicPr>
          <p:nvPr/>
        </p:nvPicPr>
        <p:blipFill>
          <a:blip r:embed="rId3"/>
          <a:stretch>
            <a:fillRect/>
          </a:stretch>
        </p:blipFill>
        <p:spPr>
          <a:xfrm>
            <a:off x="3414713" y="781049"/>
            <a:ext cx="5329238" cy="5329238"/>
          </a:xfrm>
          <a:prstGeom prst="rect">
            <a:avLst/>
          </a:prstGeom>
          <a:effectLst>
            <a:softEdge rad="127000"/>
          </a:effectLst>
        </p:spPr>
      </p:pic>
    </p:spTree>
    <p:extLst>
      <p:ext uri="{BB962C8B-B14F-4D97-AF65-F5344CB8AC3E}">
        <p14:creationId xmlns:p14="http://schemas.microsoft.com/office/powerpoint/2010/main" val="3867059107"/>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78000">
              <a:schemeClr val="tx1"/>
            </a:gs>
            <a:gs pos="98000">
              <a:srgbClr val="FFC000"/>
            </a:gs>
            <a:gs pos="63000">
              <a:schemeClr val="tx1"/>
            </a:gs>
            <a:gs pos="90000">
              <a:srgbClr val="C0000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775854" y="550718"/>
            <a:ext cx="10640291" cy="5756564"/>
          </a:xfrm>
          <a:prstGeom prst="rect">
            <a:avLst/>
          </a:prstGeom>
          <a:noFill/>
          <a:ln w="381000" cmpd="tri">
            <a:gradFill flip="none" rotWithShape="1">
              <a:gsLst>
                <a:gs pos="0">
                  <a:schemeClr val="accent1">
                    <a:lumMod val="5000"/>
                    <a:lumOff val="95000"/>
                  </a:schemeClr>
                </a:gs>
                <a:gs pos="93000">
                  <a:srgbClr val="FFC000"/>
                </a:gs>
                <a:gs pos="9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489857" y="6494236"/>
            <a:ext cx="2743200" cy="365125"/>
          </a:xfrm>
        </p:spPr>
        <p:txBody>
          <a:bodyPr/>
          <a:lstStyle/>
          <a:p>
            <a:fld id="{F12D7501-5797-48DA-964E-F85BA6E01D81}" type="datetime1">
              <a:rPr lang="fr-FR" sz="2000" b="1" smtClean="0">
                <a:solidFill>
                  <a:schemeClr val="bg1"/>
                </a:solidFill>
                <a:latin typeface="Magneto" panose="04030805050802020D02" pitchFamily="82" charset="0"/>
              </a:rPr>
              <a:t>08/01/2021</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3962400" y="6481041"/>
            <a:ext cx="4114800" cy="365125"/>
          </a:xfrm>
        </p:spPr>
        <p:txBody>
          <a:bodyPr/>
          <a:lstStyle/>
          <a:p>
            <a:r>
              <a:rPr lang="fr-FR" sz="2000" dirty="0" smtClean="0">
                <a:solidFill>
                  <a:schemeClr val="bg1"/>
                </a:solidFill>
                <a:latin typeface="Magneto" panose="04030805050802020D02" pitchFamily="82" charset="0"/>
              </a:rPr>
              <a:t>PPS   Lande   2021</a:t>
            </a:r>
            <a:endParaRPr lang="fr-FR" sz="20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17F59DC4-1AF1-4D1B-A95D-4AD1E8853B2E}" type="slidenum">
              <a:rPr lang="fr-FR" smtClean="0"/>
              <a:t>6</a:t>
            </a:fld>
            <a:endParaRPr lang="fr-FR"/>
          </a:p>
        </p:txBody>
      </p:sp>
      <p:pic>
        <p:nvPicPr>
          <p:cNvPr id="3" name="Image 2"/>
          <p:cNvPicPr>
            <a:picLocks noChangeAspect="1"/>
          </p:cNvPicPr>
          <p:nvPr/>
        </p:nvPicPr>
        <p:blipFill>
          <a:blip r:embed="rId3"/>
          <a:stretch>
            <a:fillRect/>
          </a:stretch>
        </p:blipFill>
        <p:spPr>
          <a:xfrm>
            <a:off x="3962400" y="761207"/>
            <a:ext cx="4210050" cy="5335586"/>
          </a:xfrm>
          <a:prstGeom prst="rect">
            <a:avLst/>
          </a:prstGeom>
          <a:effectLst>
            <a:softEdge rad="127000"/>
          </a:effectLst>
        </p:spPr>
      </p:pic>
    </p:spTree>
    <p:extLst>
      <p:ext uri="{BB962C8B-B14F-4D97-AF65-F5344CB8AC3E}">
        <p14:creationId xmlns:p14="http://schemas.microsoft.com/office/powerpoint/2010/main" val="2533965214"/>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78000">
              <a:schemeClr val="tx1"/>
            </a:gs>
            <a:gs pos="98000">
              <a:srgbClr val="FFC000"/>
            </a:gs>
            <a:gs pos="63000">
              <a:schemeClr val="tx1"/>
            </a:gs>
            <a:gs pos="90000">
              <a:srgbClr val="C0000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775854" y="550718"/>
            <a:ext cx="10640291" cy="5756564"/>
          </a:xfrm>
          <a:prstGeom prst="rect">
            <a:avLst/>
          </a:prstGeom>
          <a:noFill/>
          <a:ln w="381000" cmpd="tri">
            <a:gradFill flip="none" rotWithShape="1">
              <a:gsLst>
                <a:gs pos="0">
                  <a:schemeClr val="accent1">
                    <a:lumMod val="5000"/>
                    <a:lumOff val="95000"/>
                  </a:schemeClr>
                </a:gs>
                <a:gs pos="93000">
                  <a:srgbClr val="FFC000"/>
                </a:gs>
                <a:gs pos="9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489857" y="6494236"/>
            <a:ext cx="2743200" cy="365125"/>
          </a:xfrm>
        </p:spPr>
        <p:txBody>
          <a:bodyPr/>
          <a:lstStyle/>
          <a:p>
            <a:fld id="{F12D7501-5797-48DA-964E-F85BA6E01D81}" type="datetime1">
              <a:rPr lang="fr-FR" sz="2000" b="1" smtClean="0">
                <a:solidFill>
                  <a:schemeClr val="bg1"/>
                </a:solidFill>
                <a:latin typeface="Magneto" panose="04030805050802020D02" pitchFamily="82" charset="0"/>
              </a:rPr>
              <a:t>08/01/2021</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3962400" y="6481041"/>
            <a:ext cx="4114800" cy="365125"/>
          </a:xfrm>
        </p:spPr>
        <p:txBody>
          <a:bodyPr/>
          <a:lstStyle/>
          <a:p>
            <a:r>
              <a:rPr lang="fr-FR" sz="2000" dirty="0" smtClean="0">
                <a:solidFill>
                  <a:schemeClr val="bg1"/>
                </a:solidFill>
                <a:latin typeface="Magneto" panose="04030805050802020D02" pitchFamily="82" charset="0"/>
              </a:rPr>
              <a:t>PPS   Lande   2021</a:t>
            </a:r>
            <a:endParaRPr lang="fr-FR" sz="20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17F59DC4-1AF1-4D1B-A95D-4AD1E8853B2E}" type="slidenum">
              <a:rPr lang="fr-FR" smtClean="0"/>
              <a:t>7</a:t>
            </a:fld>
            <a:endParaRPr lang="fr-FR"/>
          </a:p>
        </p:txBody>
      </p:sp>
      <p:pic>
        <p:nvPicPr>
          <p:cNvPr id="3" name="Image 2"/>
          <p:cNvPicPr>
            <a:picLocks noChangeAspect="1"/>
          </p:cNvPicPr>
          <p:nvPr/>
        </p:nvPicPr>
        <p:blipFill>
          <a:blip r:embed="rId3"/>
          <a:stretch>
            <a:fillRect/>
          </a:stretch>
        </p:blipFill>
        <p:spPr>
          <a:xfrm>
            <a:off x="2114550" y="768531"/>
            <a:ext cx="7943850" cy="5333728"/>
          </a:xfrm>
          <a:prstGeom prst="rect">
            <a:avLst/>
          </a:prstGeom>
          <a:effectLst>
            <a:softEdge rad="127000"/>
          </a:effectLst>
        </p:spPr>
      </p:pic>
    </p:spTree>
    <p:extLst>
      <p:ext uri="{BB962C8B-B14F-4D97-AF65-F5344CB8AC3E}">
        <p14:creationId xmlns:p14="http://schemas.microsoft.com/office/powerpoint/2010/main" val="2207444679"/>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78000">
              <a:schemeClr val="tx1"/>
            </a:gs>
            <a:gs pos="98000">
              <a:srgbClr val="FFC000"/>
            </a:gs>
            <a:gs pos="63000">
              <a:schemeClr val="tx1"/>
            </a:gs>
            <a:gs pos="90000">
              <a:srgbClr val="C0000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775854" y="550718"/>
            <a:ext cx="10640291" cy="5756564"/>
          </a:xfrm>
          <a:prstGeom prst="rect">
            <a:avLst/>
          </a:prstGeom>
          <a:noFill/>
          <a:ln w="381000" cmpd="tri">
            <a:gradFill flip="none" rotWithShape="1">
              <a:gsLst>
                <a:gs pos="0">
                  <a:schemeClr val="accent1">
                    <a:lumMod val="5000"/>
                    <a:lumOff val="95000"/>
                  </a:schemeClr>
                </a:gs>
                <a:gs pos="93000">
                  <a:srgbClr val="FFC000"/>
                </a:gs>
                <a:gs pos="9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489857" y="6494236"/>
            <a:ext cx="2743200" cy="365125"/>
          </a:xfrm>
        </p:spPr>
        <p:txBody>
          <a:bodyPr/>
          <a:lstStyle/>
          <a:p>
            <a:fld id="{F12D7501-5797-48DA-964E-F85BA6E01D81}" type="datetime1">
              <a:rPr lang="fr-FR" sz="2000" b="1" smtClean="0">
                <a:solidFill>
                  <a:schemeClr val="bg1"/>
                </a:solidFill>
                <a:latin typeface="Magneto" panose="04030805050802020D02" pitchFamily="82" charset="0"/>
              </a:rPr>
              <a:t>08/01/2021</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3962400" y="6481041"/>
            <a:ext cx="4114800" cy="365125"/>
          </a:xfrm>
        </p:spPr>
        <p:txBody>
          <a:bodyPr/>
          <a:lstStyle/>
          <a:p>
            <a:r>
              <a:rPr lang="fr-FR" sz="2000" dirty="0" smtClean="0">
                <a:solidFill>
                  <a:schemeClr val="bg1"/>
                </a:solidFill>
                <a:latin typeface="Magneto" panose="04030805050802020D02" pitchFamily="82" charset="0"/>
              </a:rPr>
              <a:t>PPS   Lande   2021</a:t>
            </a:r>
            <a:endParaRPr lang="fr-FR" sz="20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17F59DC4-1AF1-4D1B-A95D-4AD1E8853B2E}" type="slidenum">
              <a:rPr lang="fr-FR" smtClean="0"/>
              <a:t>8</a:t>
            </a:fld>
            <a:endParaRPr lang="fr-FR"/>
          </a:p>
        </p:txBody>
      </p:sp>
      <p:pic>
        <p:nvPicPr>
          <p:cNvPr id="3" name="Image 2"/>
          <p:cNvPicPr>
            <a:picLocks noChangeAspect="1"/>
          </p:cNvPicPr>
          <p:nvPr/>
        </p:nvPicPr>
        <p:blipFill>
          <a:blip r:embed="rId3"/>
          <a:stretch>
            <a:fillRect/>
          </a:stretch>
        </p:blipFill>
        <p:spPr>
          <a:xfrm>
            <a:off x="2543175" y="795092"/>
            <a:ext cx="7058025" cy="5303601"/>
          </a:xfrm>
          <a:prstGeom prst="rect">
            <a:avLst/>
          </a:prstGeom>
          <a:effectLst>
            <a:softEdge rad="127000"/>
          </a:effectLst>
        </p:spPr>
      </p:pic>
    </p:spTree>
    <p:extLst>
      <p:ext uri="{BB962C8B-B14F-4D97-AF65-F5344CB8AC3E}">
        <p14:creationId xmlns:p14="http://schemas.microsoft.com/office/powerpoint/2010/main" val="1812678560"/>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78000">
              <a:schemeClr val="tx1"/>
            </a:gs>
            <a:gs pos="98000">
              <a:srgbClr val="FFC000"/>
            </a:gs>
            <a:gs pos="63000">
              <a:schemeClr val="tx1"/>
            </a:gs>
            <a:gs pos="90000">
              <a:srgbClr val="C0000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775854" y="550718"/>
            <a:ext cx="10640291" cy="5756564"/>
          </a:xfrm>
          <a:prstGeom prst="rect">
            <a:avLst/>
          </a:prstGeom>
          <a:noFill/>
          <a:ln w="381000" cmpd="tri">
            <a:gradFill flip="none" rotWithShape="1">
              <a:gsLst>
                <a:gs pos="0">
                  <a:schemeClr val="accent1">
                    <a:lumMod val="5000"/>
                    <a:lumOff val="95000"/>
                  </a:schemeClr>
                </a:gs>
                <a:gs pos="93000">
                  <a:srgbClr val="FFC000"/>
                </a:gs>
                <a:gs pos="9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489857" y="6494236"/>
            <a:ext cx="2743200" cy="365125"/>
          </a:xfrm>
        </p:spPr>
        <p:txBody>
          <a:bodyPr/>
          <a:lstStyle/>
          <a:p>
            <a:fld id="{F12D7501-5797-48DA-964E-F85BA6E01D81}" type="datetime1">
              <a:rPr lang="fr-FR" sz="2000" b="1" smtClean="0">
                <a:solidFill>
                  <a:schemeClr val="bg1"/>
                </a:solidFill>
                <a:latin typeface="Magneto" panose="04030805050802020D02" pitchFamily="82" charset="0"/>
              </a:rPr>
              <a:t>08/01/2021</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3962400" y="6481041"/>
            <a:ext cx="4114800" cy="365125"/>
          </a:xfrm>
        </p:spPr>
        <p:txBody>
          <a:bodyPr/>
          <a:lstStyle/>
          <a:p>
            <a:r>
              <a:rPr lang="fr-FR" sz="2000" dirty="0" smtClean="0">
                <a:solidFill>
                  <a:schemeClr val="bg1"/>
                </a:solidFill>
                <a:latin typeface="Magneto" panose="04030805050802020D02" pitchFamily="82" charset="0"/>
              </a:rPr>
              <a:t>PPS   Lande   2021</a:t>
            </a:r>
            <a:endParaRPr lang="fr-FR" sz="20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17F59DC4-1AF1-4D1B-A95D-4AD1E8853B2E}" type="slidenum">
              <a:rPr lang="fr-FR" smtClean="0"/>
              <a:t>9</a:t>
            </a:fld>
            <a:endParaRPr lang="fr-FR"/>
          </a:p>
        </p:txBody>
      </p:sp>
      <p:pic>
        <p:nvPicPr>
          <p:cNvPr id="3" name="Image 2"/>
          <p:cNvPicPr>
            <a:picLocks noChangeAspect="1"/>
          </p:cNvPicPr>
          <p:nvPr/>
        </p:nvPicPr>
        <p:blipFill>
          <a:blip r:embed="rId3"/>
          <a:stretch>
            <a:fillRect/>
          </a:stretch>
        </p:blipFill>
        <p:spPr>
          <a:xfrm>
            <a:off x="2386013" y="781811"/>
            <a:ext cx="7386637" cy="5318379"/>
          </a:xfrm>
          <a:prstGeom prst="rect">
            <a:avLst/>
          </a:prstGeom>
          <a:effectLst>
            <a:softEdge rad="127000"/>
          </a:effectLst>
        </p:spPr>
      </p:pic>
    </p:spTree>
    <p:extLst>
      <p:ext uri="{BB962C8B-B14F-4D97-AF65-F5344CB8AC3E}">
        <p14:creationId xmlns:p14="http://schemas.microsoft.com/office/powerpoint/2010/main" val="2158769013"/>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78000">
              <a:schemeClr val="tx1"/>
            </a:gs>
            <a:gs pos="98000">
              <a:srgbClr val="FFC000"/>
            </a:gs>
            <a:gs pos="63000">
              <a:schemeClr val="tx1"/>
            </a:gs>
            <a:gs pos="90000">
              <a:srgbClr val="C0000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775854" y="550718"/>
            <a:ext cx="10640291" cy="5756564"/>
          </a:xfrm>
          <a:prstGeom prst="rect">
            <a:avLst/>
          </a:prstGeom>
          <a:noFill/>
          <a:ln w="381000" cmpd="tri">
            <a:gradFill flip="none" rotWithShape="1">
              <a:gsLst>
                <a:gs pos="0">
                  <a:schemeClr val="accent1">
                    <a:lumMod val="5000"/>
                    <a:lumOff val="95000"/>
                  </a:schemeClr>
                </a:gs>
                <a:gs pos="93000">
                  <a:srgbClr val="FFC000"/>
                </a:gs>
                <a:gs pos="9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489857" y="6494236"/>
            <a:ext cx="2743200" cy="365125"/>
          </a:xfrm>
        </p:spPr>
        <p:txBody>
          <a:bodyPr/>
          <a:lstStyle/>
          <a:p>
            <a:fld id="{F12D7501-5797-48DA-964E-F85BA6E01D81}" type="datetime1">
              <a:rPr lang="fr-FR" sz="2000" b="1" smtClean="0">
                <a:solidFill>
                  <a:schemeClr val="bg1"/>
                </a:solidFill>
                <a:latin typeface="Magneto" panose="04030805050802020D02" pitchFamily="82" charset="0"/>
              </a:rPr>
              <a:t>08/01/2021</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3962400" y="6481041"/>
            <a:ext cx="4114800" cy="365125"/>
          </a:xfrm>
        </p:spPr>
        <p:txBody>
          <a:bodyPr/>
          <a:lstStyle/>
          <a:p>
            <a:r>
              <a:rPr lang="fr-FR" sz="2000" dirty="0" smtClean="0">
                <a:solidFill>
                  <a:schemeClr val="bg1"/>
                </a:solidFill>
                <a:latin typeface="Magneto" panose="04030805050802020D02" pitchFamily="82" charset="0"/>
              </a:rPr>
              <a:t>PPS   Lande   2021</a:t>
            </a:r>
            <a:endParaRPr lang="fr-FR" sz="20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17F59DC4-1AF1-4D1B-A95D-4AD1E8853B2E}" type="slidenum">
              <a:rPr lang="fr-FR" smtClean="0"/>
              <a:t>10</a:t>
            </a:fld>
            <a:endParaRPr lang="fr-FR"/>
          </a:p>
        </p:txBody>
      </p:sp>
      <p:pic>
        <p:nvPicPr>
          <p:cNvPr id="3" name="Image 2"/>
          <p:cNvPicPr>
            <a:picLocks noChangeAspect="1"/>
          </p:cNvPicPr>
          <p:nvPr/>
        </p:nvPicPr>
        <p:blipFill>
          <a:blip r:embed="rId3"/>
          <a:stretch>
            <a:fillRect/>
          </a:stretch>
        </p:blipFill>
        <p:spPr>
          <a:xfrm>
            <a:off x="3962400" y="797718"/>
            <a:ext cx="4238625" cy="5298281"/>
          </a:xfrm>
          <a:prstGeom prst="rect">
            <a:avLst/>
          </a:prstGeom>
          <a:effectLst>
            <a:softEdge rad="127000"/>
          </a:effectLst>
        </p:spPr>
      </p:pic>
    </p:spTree>
    <p:extLst>
      <p:ext uri="{BB962C8B-B14F-4D97-AF65-F5344CB8AC3E}">
        <p14:creationId xmlns:p14="http://schemas.microsoft.com/office/powerpoint/2010/main" val="44576603"/>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78000">
              <a:schemeClr val="tx1"/>
            </a:gs>
            <a:gs pos="98000">
              <a:srgbClr val="FFC000"/>
            </a:gs>
            <a:gs pos="63000">
              <a:schemeClr val="tx1"/>
            </a:gs>
            <a:gs pos="90000">
              <a:srgbClr val="C0000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775854" y="550718"/>
            <a:ext cx="10640291" cy="5756564"/>
          </a:xfrm>
          <a:prstGeom prst="rect">
            <a:avLst/>
          </a:prstGeom>
          <a:noFill/>
          <a:ln w="381000" cmpd="tri">
            <a:gradFill flip="none" rotWithShape="1">
              <a:gsLst>
                <a:gs pos="0">
                  <a:schemeClr val="accent1">
                    <a:lumMod val="5000"/>
                    <a:lumOff val="95000"/>
                  </a:schemeClr>
                </a:gs>
                <a:gs pos="93000">
                  <a:srgbClr val="FFC000"/>
                </a:gs>
                <a:gs pos="9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489857" y="6494236"/>
            <a:ext cx="2743200" cy="365125"/>
          </a:xfrm>
        </p:spPr>
        <p:txBody>
          <a:bodyPr/>
          <a:lstStyle/>
          <a:p>
            <a:fld id="{F12D7501-5797-48DA-964E-F85BA6E01D81}" type="datetime1">
              <a:rPr lang="fr-FR" sz="2000" b="1" smtClean="0">
                <a:solidFill>
                  <a:schemeClr val="bg1"/>
                </a:solidFill>
                <a:latin typeface="Magneto" panose="04030805050802020D02" pitchFamily="82" charset="0"/>
              </a:rPr>
              <a:t>08/01/2021</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3962400" y="6481041"/>
            <a:ext cx="4114800" cy="365125"/>
          </a:xfrm>
        </p:spPr>
        <p:txBody>
          <a:bodyPr/>
          <a:lstStyle/>
          <a:p>
            <a:r>
              <a:rPr lang="fr-FR" sz="2000" dirty="0" smtClean="0">
                <a:solidFill>
                  <a:schemeClr val="bg1"/>
                </a:solidFill>
                <a:latin typeface="Magneto" panose="04030805050802020D02" pitchFamily="82" charset="0"/>
              </a:rPr>
              <a:t>PPS   Lande   2021</a:t>
            </a:r>
            <a:endParaRPr lang="fr-FR" sz="20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17F59DC4-1AF1-4D1B-A95D-4AD1E8853B2E}" type="slidenum">
              <a:rPr lang="fr-FR" smtClean="0"/>
              <a:t>11</a:t>
            </a:fld>
            <a:endParaRPr lang="fr-FR"/>
          </a:p>
        </p:txBody>
      </p:sp>
      <p:pic>
        <p:nvPicPr>
          <p:cNvPr id="3" name="Image 2"/>
          <p:cNvPicPr>
            <a:picLocks noChangeAspect="1"/>
          </p:cNvPicPr>
          <p:nvPr/>
        </p:nvPicPr>
        <p:blipFill>
          <a:blip r:embed="rId3"/>
          <a:stretch>
            <a:fillRect/>
          </a:stretch>
        </p:blipFill>
        <p:spPr>
          <a:xfrm>
            <a:off x="4129088" y="768531"/>
            <a:ext cx="3948112" cy="5301750"/>
          </a:xfrm>
          <a:prstGeom prst="rect">
            <a:avLst/>
          </a:prstGeom>
          <a:effectLst>
            <a:softEdge rad="127000"/>
          </a:effectLst>
        </p:spPr>
      </p:pic>
    </p:spTree>
    <p:extLst>
      <p:ext uri="{BB962C8B-B14F-4D97-AF65-F5344CB8AC3E}">
        <p14:creationId xmlns:p14="http://schemas.microsoft.com/office/powerpoint/2010/main" val="3663688147"/>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78000">
              <a:schemeClr val="tx1"/>
            </a:gs>
            <a:gs pos="98000">
              <a:srgbClr val="FFC000"/>
            </a:gs>
            <a:gs pos="63000">
              <a:schemeClr val="tx1"/>
            </a:gs>
            <a:gs pos="90000">
              <a:srgbClr val="C0000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775854" y="550718"/>
            <a:ext cx="10640291" cy="5756564"/>
          </a:xfrm>
          <a:prstGeom prst="rect">
            <a:avLst/>
          </a:prstGeom>
          <a:noFill/>
          <a:ln w="381000" cmpd="tri">
            <a:gradFill flip="none" rotWithShape="1">
              <a:gsLst>
                <a:gs pos="0">
                  <a:schemeClr val="accent1">
                    <a:lumMod val="5000"/>
                    <a:lumOff val="95000"/>
                  </a:schemeClr>
                </a:gs>
                <a:gs pos="93000">
                  <a:srgbClr val="FFC000"/>
                </a:gs>
                <a:gs pos="9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489857" y="6494236"/>
            <a:ext cx="2743200" cy="365125"/>
          </a:xfrm>
        </p:spPr>
        <p:txBody>
          <a:bodyPr/>
          <a:lstStyle/>
          <a:p>
            <a:fld id="{F12D7501-5797-48DA-964E-F85BA6E01D81}" type="datetime1">
              <a:rPr lang="fr-FR" sz="2000" b="1" smtClean="0">
                <a:solidFill>
                  <a:schemeClr val="bg1"/>
                </a:solidFill>
                <a:latin typeface="Magneto" panose="04030805050802020D02" pitchFamily="82" charset="0"/>
              </a:rPr>
              <a:t>08/01/2021</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3962400" y="6481041"/>
            <a:ext cx="4114800" cy="365125"/>
          </a:xfrm>
        </p:spPr>
        <p:txBody>
          <a:bodyPr/>
          <a:lstStyle/>
          <a:p>
            <a:r>
              <a:rPr lang="fr-FR" sz="2000" dirty="0" smtClean="0">
                <a:solidFill>
                  <a:schemeClr val="bg1"/>
                </a:solidFill>
                <a:latin typeface="Magneto" panose="04030805050802020D02" pitchFamily="82" charset="0"/>
              </a:rPr>
              <a:t>PPS   Lande   2021</a:t>
            </a:r>
            <a:endParaRPr lang="fr-FR" sz="20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17F59DC4-1AF1-4D1B-A95D-4AD1E8853B2E}" type="slidenum">
              <a:rPr lang="fr-FR" smtClean="0"/>
              <a:t>12</a:t>
            </a:fld>
            <a:endParaRPr lang="fr-FR"/>
          </a:p>
        </p:txBody>
      </p:sp>
      <p:pic>
        <p:nvPicPr>
          <p:cNvPr id="3" name="Image 2"/>
          <p:cNvPicPr>
            <a:picLocks noChangeAspect="1"/>
          </p:cNvPicPr>
          <p:nvPr/>
        </p:nvPicPr>
        <p:blipFill>
          <a:blip r:embed="rId3"/>
          <a:stretch>
            <a:fillRect/>
          </a:stretch>
        </p:blipFill>
        <p:spPr>
          <a:xfrm>
            <a:off x="3962399" y="794711"/>
            <a:ext cx="4238625" cy="5304336"/>
          </a:xfrm>
          <a:prstGeom prst="rect">
            <a:avLst/>
          </a:prstGeom>
          <a:effectLst>
            <a:softEdge rad="127000"/>
          </a:effectLst>
        </p:spPr>
      </p:pic>
    </p:spTree>
    <p:extLst>
      <p:ext uri="{BB962C8B-B14F-4D97-AF65-F5344CB8AC3E}">
        <p14:creationId xmlns:p14="http://schemas.microsoft.com/office/powerpoint/2010/main" val="3548059096"/>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78000">
              <a:schemeClr val="tx1"/>
            </a:gs>
            <a:gs pos="98000">
              <a:srgbClr val="FFC000"/>
            </a:gs>
            <a:gs pos="63000">
              <a:schemeClr val="tx1"/>
            </a:gs>
            <a:gs pos="90000">
              <a:srgbClr val="C0000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775854" y="550718"/>
            <a:ext cx="10640291" cy="5756564"/>
          </a:xfrm>
          <a:prstGeom prst="rect">
            <a:avLst/>
          </a:prstGeom>
          <a:noFill/>
          <a:ln w="381000" cmpd="tri">
            <a:gradFill flip="none" rotWithShape="1">
              <a:gsLst>
                <a:gs pos="0">
                  <a:schemeClr val="accent1">
                    <a:lumMod val="5000"/>
                    <a:lumOff val="95000"/>
                  </a:schemeClr>
                </a:gs>
                <a:gs pos="93000">
                  <a:srgbClr val="FFC000"/>
                </a:gs>
                <a:gs pos="9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489857" y="6494236"/>
            <a:ext cx="2743200" cy="365125"/>
          </a:xfrm>
        </p:spPr>
        <p:txBody>
          <a:bodyPr/>
          <a:lstStyle/>
          <a:p>
            <a:fld id="{F12D7501-5797-48DA-964E-F85BA6E01D81}" type="datetime1">
              <a:rPr lang="fr-FR" sz="2000" b="1" smtClean="0">
                <a:solidFill>
                  <a:schemeClr val="bg1"/>
                </a:solidFill>
                <a:latin typeface="Magneto" panose="04030805050802020D02" pitchFamily="82" charset="0"/>
              </a:rPr>
              <a:t>08/01/2021</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3962400" y="6481041"/>
            <a:ext cx="4114800" cy="365125"/>
          </a:xfrm>
        </p:spPr>
        <p:txBody>
          <a:bodyPr/>
          <a:lstStyle/>
          <a:p>
            <a:r>
              <a:rPr lang="fr-FR" sz="2000" dirty="0" smtClean="0">
                <a:solidFill>
                  <a:schemeClr val="bg1"/>
                </a:solidFill>
                <a:latin typeface="Magneto" panose="04030805050802020D02" pitchFamily="82" charset="0"/>
              </a:rPr>
              <a:t>PPS   Lande   2021</a:t>
            </a:r>
            <a:endParaRPr lang="fr-FR" sz="20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17F59DC4-1AF1-4D1B-A95D-4AD1E8853B2E}" type="slidenum">
              <a:rPr lang="fr-FR" smtClean="0"/>
              <a:t>13</a:t>
            </a:fld>
            <a:endParaRPr lang="fr-FR"/>
          </a:p>
        </p:txBody>
      </p:sp>
      <p:pic>
        <p:nvPicPr>
          <p:cNvPr id="3" name="Image 2"/>
          <p:cNvPicPr>
            <a:picLocks noChangeAspect="1"/>
          </p:cNvPicPr>
          <p:nvPr/>
        </p:nvPicPr>
        <p:blipFill>
          <a:blip r:embed="rId3"/>
          <a:stretch>
            <a:fillRect/>
          </a:stretch>
        </p:blipFill>
        <p:spPr>
          <a:xfrm>
            <a:off x="3962400" y="755618"/>
            <a:ext cx="4238625" cy="5383054"/>
          </a:xfrm>
          <a:prstGeom prst="rect">
            <a:avLst/>
          </a:prstGeom>
          <a:effectLst>
            <a:softEdge rad="127000"/>
          </a:effectLst>
        </p:spPr>
      </p:pic>
    </p:spTree>
    <p:extLst>
      <p:ext uri="{BB962C8B-B14F-4D97-AF65-F5344CB8AC3E}">
        <p14:creationId xmlns:p14="http://schemas.microsoft.com/office/powerpoint/2010/main" val="734656372"/>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78000">
              <a:schemeClr val="tx1"/>
            </a:gs>
            <a:gs pos="98000">
              <a:srgbClr val="FFC000"/>
            </a:gs>
            <a:gs pos="63000">
              <a:schemeClr val="tx1"/>
            </a:gs>
            <a:gs pos="90000">
              <a:srgbClr val="C0000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775854" y="550718"/>
            <a:ext cx="10640291" cy="5756564"/>
          </a:xfrm>
          <a:prstGeom prst="rect">
            <a:avLst/>
          </a:prstGeom>
          <a:noFill/>
          <a:ln w="381000" cmpd="tri">
            <a:gradFill flip="none" rotWithShape="1">
              <a:gsLst>
                <a:gs pos="0">
                  <a:schemeClr val="accent1">
                    <a:lumMod val="5000"/>
                    <a:lumOff val="95000"/>
                  </a:schemeClr>
                </a:gs>
                <a:gs pos="93000">
                  <a:srgbClr val="FFC000"/>
                </a:gs>
                <a:gs pos="9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489857" y="6494236"/>
            <a:ext cx="2743200" cy="365125"/>
          </a:xfrm>
        </p:spPr>
        <p:txBody>
          <a:bodyPr/>
          <a:lstStyle/>
          <a:p>
            <a:fld id="{F12D7501-5797-48DA-964E-F85BA6E01D81}" type="datetime1">
              <a:rPr lang="fr-FR" sz="2000" b="1" smtClean="0">
                <a:solidFill>
                  <a:schemeClr val="bg1"/>
                </a:solidFill>
                <a:latin typeface="Magneto" panose="04030805050802020D02" pitchFamily="82" charset="0"/>
              </a:rPr>
              <a:t>08/01/2021</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3962400" y="6481041"/>
            <a:ext cx="4114800" cy="365125"/>
          </a:xfrm>
        </p:spPr>
        <p:txBody>
          <a:bodyPr/>
          <a:lstStyle/>
          <a:p>
            <a:r>
              <a:rPr lang="fr-FR" sz="2000" dirty="0" smtClean="0">
                <a:solidFill>
                  <a:schemeClr val="bg1"/>
                </a:solidFill>
                <a:latin typeface="Magneto" panose="04030805050802020D02" pitchFamily="82" charset="0"/>
              </a:rPr>
              <a:t>PPS   Lande   2021</a:t>
            </a:r>
            <a:endParaRPr lang="fr-FR" sz="20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17F59DC4-1AF1-4D1B-A95D-4AD1E8853B2E}" type="slidenum">
              <a:rPr lang="fr-FR" smtClean="0"/>
              <a:t>14</a:t>
            </a:fld>
            <a:endParaRPr lang="fr-FR"/>
          </a:p>
        </p:txBody>
      </p:sp>
      <p:pic>
        <p:nvPicPr>
          <p:cNvPr id="3" name="Image 2"/>
          <p:cNvPicPr>
            <a:picLocks noChangeAspect="1"/>
          </p:cNvPicPr>
          <p:nvPr/>
        </p:nvPicPr>
        <p:blipFill>
          <a:blip r:embed="rId3"/>
          <a:stretch>
            <a:fillRect/>
          </a:stretch>
        </p:blipFill>
        <p:spPr>
          <a:xfrm>
            <a:off x="3962400" y="779858"/>
            <a:ext cx="4252913" cy="5316141"/>
          </a:xfrm>
          <a:prstGeom prst="rect">
            <a:avLst/>
          </a:prstGeom>
          <a:effectLst>
            <a:softEdge rad="127000"/>
          </a:effectLst>
        </p:spPr>
      </p:pic>
    </p:spTree>
    <p:extLst>
      <p:ext uri="{BB962C8B-B14F-4D97-AF65-F5344CB8AC3E}">
        <p14:creationId xmlns:p14="http://schemas.microsoft.com/office/powerpoint/2010/main" val="3336738731"/>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78000">
              <a:schemeClr val="tx1"/>
            </a:gs>
            <a:gs pos="98000">
              <a:srgbClr val="FFC000"/>
            </a:gs>
            <a:gs pos="63000">
              <a:schemeClr val="tx1"/>
            </a:gs>
            <a:gs pos="90000">
              <a:srgbClr val="C0000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775854" y="550718"/>
            <a:ext cx="10640291" cy="5756564"/>
          </a:xfrm>
          <a:prstGeom prst="rect">
            <a:avLst/>
          </a:prstGeom>
          <a:noFill/>
          <a:ln w="381000" cmpd="tri">
            <a:gradFill flip="none" rotWithShape="1">
              <a:gsLst>
                <a:gs pos="0">
                  <a:schemeClr val="accent1">
                    <a:lumMod val="5000"/>
                    <a:lumOff val="95000"/>
                  </a:schemeClr>
                </a:gs>
                <a:gs pos="93000">
                  <a:srgbClr val="FFC000"/>
                </a:gs>
                <a:gs pos="9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489857" y="6494236"/>
            <a:ext cx="2743200" cy="365125"/>
          </a:xfrm>
        </p:spPr>
        <p:txBody>
          <a:bodyPr/>
          <a:lstStyle/>
          <a:p>
            <a:fld id="{F12D7501-5797-48DA-964E-F85BA6E01D81}" type="datetime1">
              <a:rPr lang="fr-FR" sz="2000" b="1" smtClean="0">
                <a:solidFill>
                  <a:schemeClr val="bg1"/>
                </a:solidFill>
                <a:latin typeface="Magneto" panose="04030805050802020D02" pitchFamily="82" charset="0"/>
              </a:rPr>
              <a:t>08/01/2021</a:t>
            </a:fld>
            <a:endParaRPr lang="fr-FR"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052357" y="772369"/>
            <a:ext cx="10096501" cy="5313261"/>
          </a:xfrm>
          <a:prstGeom prst="rect">
            <a:avLst/>
          </a:prstGeom>
          <a:effectLst>
            <a:softEdge rad="127000"/>
          </a:effectLst>
        </p:spPr>
      </p:pic>
      <p:sp>
        <p:nvSpPr>
          <p:cNvPr id="6" name="Espace réservé du pied de page 5"/>
          <p:cNvSpPr>
            <a:spLocks noGrp="1"/>
          </p:cNvSpPr>
          <p:nvPr>
            <p:ph type="ftr" sz="quarter" idx="11"/>
          </p:nvPr>
        </p:nvSpPr>
        <p:spPr>
          <a:xfrm>
            <a:off x="3962400" y="6481041"/>
            <a:ext cx="4114800" cy="365125"/>
          </a:xfrm>
        </p:spPr>
        <p:txBody>
          <a:bodyPr/>
          <a:lstStyle/>
          <a:p>
            <a:r>
              <a:rPr lang="fr-FR" sz="2000" dirty="0" smtClean="0">
                <a:solidFill>
                  <a:schemeClr val="bg1"/>
                </a:solidFill>
                <a:latin typeface="Magneto" panose="04030805050802020D02" pitchFamily="82" charset="0"/>
              </a:rPr>
              <a:t>PPS   Lande   2021</a:t>
            </a:r>
            <a:endParaRPr lang="fr-FR" sz="20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17F59DC4-1AF1-4D1B-A95D-4AD1E8853B2E}" type="slidenum">
              <a:rPr lang="fr-FR" smtClean="0"/>
              <a:t>15</a:t>
            </a:fld>
            <a:endParaRPr lang="fr-FR"/>
          </a:p>
        </p:txBody>
      </p:sp>
      <p:sp>
        <p:nvSpPr>
          <p:cNvPr id="8" name="Rectangle 7"/>
          <p:cNvSpPr/>
          <p:nvPr/>
        </p:nvSpPr>
        <p:spPr>
          <a:xfrm>
            <a:off x="1043141" y="2551837"/>
            <a:ext cx="10105717" cy="1754326"/>
          </a:xfrm>
          <a:prstGeom prst="rect">
            <a:avLst/>
          </a:prstGeom>
        </p:spPr>
        <p:txBody>
          <a:bodyPr wrap="square">
            <a:spAutoFit/>
          </a:bodyPr>
          <a:lstStyle/>
          <a:p>
            <a:r>
              <a:rPr lang="fr-FR" sz="5400" b="1" dirty="0" smtClean="0">
                <a:ln>
                  <a:solidFill>
                    <a:srgbClr val="FF0000"/>
                  </a:solidFill>
                </a:ln>
                <a:solidFill>
                  <a:schemeClr val="bg1"/>
                </a:solidFill>
                <a:effectLst>
                  <a:glow rad="228600">
                    <a:schemeClr val="accent2">
                      <a:satMod val="175000"/>
                      <a:alpha val="40000"/>
                    </a:schemeClr>
                  </a:glow>
                </a:effectLst>
                <a:latin typeface="Magneto" panose="04030805050802020D02" pitchFamily="82" charset="0"/>
              </a:rPr>
              <a:t>              C’était</a:t>
            </a:r>
          </a:p>
          <a:p>
            <a:r>
              <a:rPr lang="fr-FR" sz="5400" b="1" dirty="0" smtClean="0">
                <a:ln>
                  <a:solidFill>
                    <a:srgbClr val="FF0000"/>
                  </a:solidFill>
                </a:ln>
                <a:solidFill>
                  <a:schemeClr val="bg1"/>
                </a:solidFill>
                <a:effectLst>
                  <a:glow rad="228600">
                    <a:schemeClr val="accent2">
                      <a:satMod val="175000"/>
                      <a:alpha val="40000"/>
                    </a:schemeClr>
                  </a:glow>
                </a:effectLst>
                <a:latin typeface="Magneto" panose="04030805050802020D02" pitchFamily="82" charset="0"/>
              </a:rPr>
              <a:t>Illustrations provoquantes     </a:t>
            </a:r>
            <a:endParaRPr lang="fr-FR" sz="5400" b="1" dirty="0">
              <a:ln>
                <a:solidFill>
                  <a:srgbClr val="FF0000"/>
                </a:solidFill>
              </a:ln>
              <a:solidFill>
                <a:schemeClr val="bg1"/>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2212792900"/>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38" presetClass="entr" presetSubtype="0" accel="50000" fill="hold" nodeType="clickEffect">
                                  <p:stCondLst>
                                    <p:cond delay="0"/>
                                  </p:stCondLst>
                                  <p:iterate type="lt">
                                    <p:tmPct val="50000"/>
                                  </p:iterate>
                                  <p:childTnLst>
                                    <p:set>
                                      <p:cBhvr>
                                        <p:cTn id="20" dur="1" fill="hold">
                                          <p:stCondLst>
                                            <p:cond delay="0"/>
                                          </p:stCondLst>
                                        </p:cTn>
                                        <p:tgtEl>
                                          <p:spTgt spid="8">
                                            <p:txEl>
                                              <p:pRg st="0" end="0"/>
                                            </p:txEl>
                                          </p:spTgt>
                                        </p:tgtEl>
                                        <p:attrNameLst>
                                          <p:attrName>style.visibility</p:attrName>
                                        </p:attrNameLst>
                                      </p:cBhvr>
                                      <p:to>
                                        <p:strVal val="visible"/>
                                      </p:to>
                                    </p:set>
                                    <p:set>
                                      <p:cBhvr>
                                        <p:cTn id="21" dur="455" fill="hold">
                                          <p:stCondLst>
                                            <p:cond delay="0"/>
                                          </p:stCondLst>
                                        </p:cTn>
                                        <p:tgtEl>
                                          <p:spTgt spid="8">
                                            <p:txEl>
                                              <p:pRg st="0" end="0"/>
                                            </p:txEl>
                                          </p:spTgt>
                                        </p:tgtEl>
                                        <p:attrNameLst>
                                          <p:attrName>style.rotation</p:attrName>
                                        </p:attrNameLst>
                                      </p:cBhvr>
                                      <p:to>
                                        <p:strVal val="-45.0"/>
                                      </p:to>
                                    </p:set>
                                    <p:anim calcmode="lin" valueType="num">
                                      <p:cBhvr>
                                        <p:cTn id="22"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3"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24"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5"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38" presetClass="entr" presetSubtype="0" accel="50000" fill="hold" nodeType="clickEffect">
                                  <p:stCondLst>
                                    <p:cond delay="0"/>
                                  </p:stCondLst>
                                  <p:iterate type="lt">
                                    <p:tmPct val="50000"/>
                                  </p:iterate>
                                  <p:childTnLst>
                                    <p:set>
                                      <p:cBhvr>
                                        <p:cTn id="29" dur="1" fill="hold">
                                          <p:stCondLst>
                                            <p:cond delay="0"/>
                                          </p:stCondLst>
                                        </p:cTn>
                                        <p:tgtEl>
                                          <p:spTgt spid="8">
                                            <p:txEl>
                                              <p:pRg st="1" end="1"/>
                                            </p:txEl>
                                          </p:spTgt>
                                        </p:tgtEl>
                                        <p:attrNameLst>
                                          <p:attrName>style.visibility</p:attrName>
                                        </p:attrNameLst>
                                      </p:cBhvr>
                                      <p:to>
                                        <p:strVal val="visible"/>
                                      </p:to>
                                    </p:set>
                                    <p:set>
                                      <p:cBhvr>
                                        <p:cTn id="30" dur="455" fill="hold">
                                          <p:stCondLst>
                                            <p:cond delay="0"/>
                                          </p:stCondLst>
                                        </p:cTn>
                                        <p:tgtEl>
                                          <p:spTgt spid="8">
                                            <p:txEl>
                                              <p:pRg st="1" end="1"/>
                                            </p:txEl>
                                          </p:spTgt>
                                        </p:tgtEl>
                                        <p:attrNameLst>
                                          <p:attrName>style.rotation</p:attrName>
                                        </p:attrNameLst>
                                      </p:cBhvr>
                                      <p:to>
                                        <p:strVal val="-45.0"/>
                                      </p:to>
                                    </p:set>
                                    <p:anim calcmode="lin" valueType="num">
                                      <p:cBhvr>
                                        <p:cTn id="31"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32"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33"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4"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2" presetClass="entr" presetSubtype="1" fill="hold" nodeType="clickEffect">
                                  <p:stCondLst>
                                    <p:cond delay="0"/>
                                  </p:stCondLst>
                                  <p:childTnLst>
                                    <p:set>
                                      <p:cBhvr>
                                        <p:cTn id="38" dur="1" fill="hold">
                                          <p:stCondLst>
                                            <p:cond delay="0"/>
                                          </p:stCondLst>
                                        </p:cTn>
                                        <p:tgtEl>
                                          <p:spTgt spid="2"/>
                                        </p:tgtEl>
                                        <p:attrNameLst>
                                          <p:attrName>style.visibility</p:attrName>
                                        </p:attrNameLst>
                                      </p:cBhvr>
                                      <p:to>
                                        <p:strVal val="visible"/>
                                      </p:to>
                                    </p:set>
                                    <p:animEffect transition="in" filter="wipe(up)">
                                      <p:cBhvr>
                                        <p:cTn id="3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129</TotalTime>
  <Words>179</Words>
  <Application>Microsoft Office PowerPoint</Application>
  <PresentationFormat>Grand écran</PresentationFormat>
  <Paragraphs>66</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16</cp:revision>
  <dcterms:created xsi:type="dcterms:W3CDTF">2021-01-08T14:53:05Z</dcterms:created>
  <dcterms:modified xsi:type="dcterms:W3CDTF">2021-01-08T19:26:42Z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