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vN8JP9fIjagD6VCVSoJ63w==" hashData="JavsEHwFM1iQJs0sV/PRqpSOpiAob2q+ov6VCoGoe+zu6arR+kgaVEuN//8kibZrAbAqNadD/E+XIHuAyN+QM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showGuides="1">
      <p:cViewPr varScale="1">
        <p:scale>
          <a:sx n="75" d="100"/>
          <a:sy n="75" d="100"/>
        </p:scale>
        <p:origin x="456" y="5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96FFEB9-29A3-4524-BF5C-6A9A6EC1FE05}" type="datetimeFigureOut">
              <a:rPr lang="fr-FR" smtClean="0"/>
              <a:t>08/01/2021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FC7EC6C-D7E7-46BA-89E3-306F87999560}" type="slidenum">
              <a:rPr lang="fr-FR" smtClean="0"/>
              <a:t>‹N°›</a:t>
            </a:fld>
            <a:endParaRPr lang="fr-FR"/>
          </a:p>
        </p:txBody>
      </p:sp>
    </p:spTree>
    <p:extLst>
      <p:ext uri="{BB962C8B-B14F-4D97-AF65-F5344CB8AC3E}">
        <p14:creationId xmlns:p14="http://schemas.microsoft.com/office/powerpoint/2010/main" val="21230836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FC7EC6C-D7E7-46BA-89E3-306F87999560}" type="slidenum">
              <a:rPr lang="fr-FR" smtClean="0"/>
              <a:t>1</a:t>
            </a:fld>
            <a:endParaRPr lang="fr-FR"/>
          </a:p>
        </p:txBody>
      </p:sp>
    </p:spTree>
    <p:extLst>
      <p:ext uri="{BB962C8B-B14F-4D97-AF65-F5344CB8AC3E}">
        <p14:creationId xmlns:p14="http://schemas.microsoft.com/office/powerpoint/2010/main" val="42870606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FC7EC6C-D7E7-46BA-89E3-306F87999560}" type="slidenum">
              <a:rPr lang="fr-FR" smtClean="0"/>
              <a:t>2</a:t>
            </a:fld>
            <a:endParaRPr lang="fr-FR"/>
          </a:p>
        </p:txBody>
      </p:sp>
    </p:spTree>
    <p:extLst>
      <p:ext uri="{BB962C8B-B14F-4D97-AF65-F5344CB8AC3E}">
        <p14:creationId xmlns:p14="http://schemas.microsoft.com/office/powerpoint/2010/main" val="32892969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FC7EC6C-D7E7-46BA-89E3-306F87999560}" type="slidenum">
              <a:rPr lang="fr-FR" smtClean="0"/>
              <a:t>3</a:t>
            </a:fld>
            <a:endParaRPr lang="fr-FR"/>
          </a:p>
        </p:txBody>
      </p:sp>
    </p:spTree>
    <p:extLst>
      <p:ext uri="{BB962C8B-B14F-4D97-AF65-F5344CB8AC3E}">
        <p14:creationId xmlns:p14="http://schemas.microsoft.com/office/powerpoint/2010/main" val="22205549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FC7EC6C-D7E7-46BA-89E3-306F87999560}" type="slidenum">
              <a:rPr lang="fr-FR" smtClean="0"/>
              <a:t>4</a:t>
            </a:fld>
            <a:endParaRPr lang="fr-FR"/>
          </a:p>
        </p:txBody>
      </p:sp>
    </p:spTree>
    <p:extLst>
      <p:ext uri="{BB962C8B-B14F-4D97-AF65-F5344CB8AC3E}">
        <p14:creationId xmlns:p14="http://schemas.microsoft.com/office/powerpoint/2010/main" val="10095063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FC7EC6C-D7E7-46BA-89E3-306F87999560}" type="slidenum">
              <a:rPr lang="fr-FR" smtClean="0"/>
              <a:t>5</a:t>
            </a:fld>
            <a:endParaRPr lang="fr-FR"/>
          </a:p>
        </p:txBody>
      </p:sp>
    </p:spTree>
    <p:extLst>
      <p:ext uri="{BB962C8B-B14F-4D97-AF65-F5344CB8AC3E}">
        <p14:creationId xmlns:p14="http://schemas.microsoft.com/office/powerpoint/2010/main" val="13370120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FC7EC6C-D7E7-46BA-89E3-306F87999560}" type="slidenum">
              <a:rPr lang="fr-FR" smtClean="0"/>
              <a:t>6</a:t>
            </a:fld>
            <a:endParaRPr lang="fr-FR"/>
          </a:p>
        </p:txBody>
      </p:sp>
    </p:spTree>
    <p:extLst>
      <p:ext uri="{BB962C8B-B14F-4D97-AF65-F5344CB8AC3E}">
        <p14:creationId xmlns:p14="http://schemas.microsoft.com/office/powerpoint/2010/main" val="70196280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FC7EC6C-D7E7-46BA-89E3-306F87999560}" type="slidenum">
              <a:rPr lang="fr-FR" smtClean="0"/>
              <a:t>7</a:t>
            </a:fld>
            <a:endParaRPr lang="fr-FR"/>
          </a:p>
        </p:txBody>
      </p:sp>
    </p:spTree>
    <p:extLst>
      <p:ext uri="{BB962C8B-B14F-4D97-AF65-F5344CB8AC3E}">
        <p14:creationId xmlns:p14="http://schemas.microsoft.com/office/powerpoint/2010/main" val="112503851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FC7EC6C-D7E7-46BA-89E3-306F87999560}" type="slidenum">
              <a:rPr lang="fr-FR" smtClean="0"/>
              <a:t>8</a:t>
            </a:fld>
            <a:endParaRPr lang="fr-FR"/>
          </a:p>
        </p:txBody>
      </p:sp>
    </p:spTree>
    <p:extLst>
      <p:ext uri="{BB962C8B-B14F-4D97-AF65-F5344CB8AC3E}">
        <p14:creationId xmlns:p14="http://schemas.microsoft.com/office/powerpoint/2010/main" val="37425480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FC7EC6C-D7E7-46BA-89E3-306F87999560}" type="slidenum">
              <a:rPr lang="fr-FR" smtClean="0"/>
              <a:t>9</a:t>
            </a:fld>
            <a:endParaRPr lang="fr-FR"/>
          </a:p>
        </p:txBody>
      </p:sp>
    </p:spTree>
    <p:extLst>
      <p:ext uri="{BB962C8B-B14F-4D97-AF65-F5344CB8AC3E}">
        <p14:creationId xmlns:p14="http://schemas.microsoft.com/office/powerpoint/2010/main" val="8959138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FC7EC6C-D7E7-46BA-89E3-306F87999560}" type="slidenum">
              <a:rPr lang="fr-FR" smtClean="0"/>
              <a:t>10</a:t>
            </a:fld>
            <a:endParaRPr lang="fr-FR"/>
          </a:p>
        </p:txBody>
      </p:sp>
    </p:spTree>
    <p:extLst>
      <p:ext uri="{BB962C8B-B14F-4D97-AF65-F5344CB8AC3E}">
        <p14:creationId xmlns:p14="http://schemas.microsoft.com/office/powerpoint/2010/main" val="407255165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FC7EC6C-D7E7-46BA-89E3-306F87999560}" type="slidenum">
              <a:rPr lang="fr-FR" smtClean="0"/>
              <a:t>11</a:t>
            </a:fld>
            <a:endParaRPr lang="fr-FR"/>
          </a:p>
        </p:txBody>
      </p:sp>
    </p:spTree>
    <p:extLst>
      <p:ext uri="{BB962C8B-B14F-4D97-AF65-F5344CB8AC3E}">
        <p14:creationId xmlns:p14="http://schemas.microsoft.com/office/powerpoint/2010/main" val="418137885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FC7EC6C-D7E7-46BA-89E3-306F87999560}" type="slidenum">
              <a:rPr lang="fr-FR" smtClean="0"/>
              <a:t>12</a:t>
            </a:fld>
            <a:endParaRPr lang="fr-FR"/>
          </a:p>
        </p:txBody>
      </p:sp>
    </p:spTree>
    <p:extLst>
      <p:ext uri="{BB962C8B-B14F-4D97-AF65-F5344CB8AC3E}">
        <p14:creationId xmlns:p14="http://schemas.microsoft.com/office/powerpoint/2010/main" val="253830628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FC7EC6C-D7E7-46BA-89E3-306F87999560}" type="slidenum">
              <a:rPr lang="fr-FR" smtClean="0"/>
              <a:t>13</a:t>
            </a:fld>
            <a:endParaRPr lang="fr-FR"/>
          </a:p>
        </p:txBody>
      </p:sp>
    </p:spTree>
    <p:extLst>
      <p:ext uri="{BB962C8B-B14F-4D97-AF65-F5344CB8AC3E}">
        <p14:creationId xmlns:p14="http://schemas.microsoft.com/office/powerpoint/2010/main" val="298597370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FC7EC6C-D7E7-46BA-89E3-306F87999560}" type="slidenum">
              <a:rPr lang="fr-FR" smtClean="0"/>
              <a:t>14</a:t>
            </a:fld>
            <a:endParaRPr lang="fr-FR"/>
          </a:p>
        </p:txBody>
      </p:sp>
    </p:spTree>
    <p:extLst>
      <p:ext uri="{BB962C8B-B14F-4D97-AF65-F5344CB8AC3E}">
        <p14:creationId xmlns:p14="http://schemas.microsoft.com/office/powerpoint/2010/main" val="422074074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FC7EC6C-D7E7-46BA-89E3-306F87999560}" type="slidenum">
              <a:rPr lang="fr-FR" smtClean="0"/>
              <a:t>15</a:t>
            </a:fld>
            <a:endParaRPr lang="fr-FR"/>
          </a:p>
        </p:txBody>
      </p:sp>
    </p:spTree>
    <p:extLst>
      <p:ext uri="{BB962C8B-B14F-4D97-AF65-F5344CB8AC3E}">
        <p14:creationId xmlns:p14="http://schemas.microsoft.com/office/powerpoint/2010/main" val="35417111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AC8E63FF-AA22-43A5-9E19-701C0853A82C}" type="datetime1">
              <a:rPr lang="fr-FR" smtClean="0"/>
              <a:t>08/01/2021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17F59DC4-1AF1-4D1B-A95D-4AD1E8853B2E}" type="slidenum">
              <a:rPr lang="fr-FR" smtClean="0"/>
              <a:t>‹N°›</a:t>
            </a:fld>
            <a:endParaRPr lang="fr-FR"/>
          </a:p>
        </p:txBody>
      </p:sp>
    </p:spTree>
    <p:extLst>
      <p:ext uri="{BB962C8B-B14F-4D97-AF65-F5344CB8AC3E}">
        <p14:creationId xmlns:p14="http://schemas.microsoft.com/office/powerpoint/2010/main" val="3423264309"/>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831B531-E1CC-41F5-A2CC-06EF33CE17FA}" type="datetime1">
              <a:rPr lang="fr-FR" smtClean="0"/>
              <a:t>08/01/2021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17F59DC4-1AF1-4D1B-A95D-4AD1E8853B2E}" type="slidenum">
              <a:rPr lang="fr-FR" smtClean="0"/>
              <a:t>‹N°›</a:t>
            </a:fld>
            <a:endParaRPr lang="fr-FR"/>
          </a:p>
        </p:txBody>
      </p:sp>
    </p:spTree>
    <p:extLst>
      <p:ext uri="{BB962C8B-B14F-4D97-AF65-F5344CB8AC3E}">
        <p14:creationId xmlns:p14="http://schemas.microsoft.com/office/powerpoint/2010/main" val="4290072111"/>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13F7BA91-AC8F-4234-AA73-83D42CF84959}" type="datetime1">
              <a:rPr lang="fr-FR" smtClean="0"/>
              <a:t>08/01/2021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17F59DC4-1AF1-4D1B-A95D-4AD1E8853B2E}" type="slidenum">
              <a:rPr lang="fr-FR" smtClean="0"/>
              <a:t>‹N°›</a:t>
            </a:fld>
            <a:endParaRPr lang="fr-FR"/>
          </a:p>
        </p:txBody>
      </p:sp>
    </p:spTree>
    <p:extLst>
      <p:ext uri="{BB962C8B-B14F-4D97-AF65-F5344CB8AC3E}">
        <p14:creationId xmlns:p14="http://schemas.microsoft.com/office/powerpoint/2010/main" val="3229916897"/>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8A4BF2EF-14BC-4260-B11C-34B214ACE9B0}" type="datetime1">
              <a:rPr lang="fr-FR" smtClean="0"/>
              <a:t>08/01/2021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17F59DC4-1AF1-4D1B-A95D-4AD1E8853B2E}" type="slidenum">
              <a:rPr lang="fr-FR" smtClean="0"/>
              <a:t>‹N°›</a:t>
            </a:fld>
            <a:endParaRPr lang="fr-FR"/>
          </a:p>
        </p:txBody>
      </p:sp>
    </p:spTree>
    <p:extLst>
      <p:ext uri="{BB962C8B-B14F-4D97-AF65-F5344CB8AC3E}">
        <p14:creationId xmlns:p14="http://schemas.microsoft.com/office/powerpoint/2010/main" val="2918413519"/>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183C2A94-9256-438A-B4BB-520238118361}" type="datetime1">
              <a:rPr lang="fr-FR" smtClean="0"/>
              <a:t>08/01/2021</a:t>
            </a:fld>
            <a:endParaRPr lang="fr-FR"/>
          </a:p>
        </p:txBody>
      </p:sp>
      <p:sp>
        <p:nvSpPr>
          <p:cNvPr id="8" name="Espace réservé du pied de page 7"/>
          <p:cNvSpPr>
            <a:spLocks noGrp="1"/>
          </p:cNvSpPr>
          <p:nvPr>
            <p:ph type="ftr" sz="quarter" idx="11"/>
          </p:nvPr>
        </p:nvSpPr>
        <p:spPr/>
        <p:txBody>
          <a:bodyPr/>
          <a:lstStyle/>
          <a:p>
            <a:r>
              <a:rPr lang="fr-FR" smtClean="0"/>
              <a:t>PPS   Lande   2021</a:t>
            </a:r>
            <a:endParaRPr lang="fr-FR"/>
          </a:p>
        </p:txBody>
      </p:sp>
      <p:sp>
        <p:nvSpPr>
          <p:cNvPr id="9" name="Espace réservé du numéro de diapositive 8"/>
          <p:cNvSpPr>
            <a:spLocks noGrp="1"/>
          </p:cNvSpPr>
          <p:nvPr>
            <p:ph type="sldNum" sz="quarter" idx="12"/>
          </p:nvPr>
        </p:nvSpPr>
        <p:spPr/>
        <p:txBody>
          <a:bodyPr/>
          <a:lstStyle/>
          <a:p>
            <a:fld id="{17F59DC4-1AF1-4D1B-A95D-4AD1E8853B2E}" type="slidenum">
              <a:rPr lang="fr-FR" smtClean="0"/>
              <a:t>‹N°›</a:t>
            </a:fld>
            <a:endParaRPr lang="fr-FR"/>
          </a:p>
        </p:txBody>
      </p:sp>
    </p:spTree>
    <p:extLst>
      <p:ext uri="{BB962C8B-B14F-4D97-AF65-F5344CB8AC3E}">
        <p14:creationId xmlns:p14="http://schemas.microsoft.com/office/powerpoint/2010/main" val="956531344"/>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502CFE32-A773-40EB-BF18-6D6E368FC012}" type="datetime1">
              <a:rPr lang="fr-FR" smtClean="0"/>
              <a:t>08/01/2021</a:t>
            </a:fld>
            <a:endParaRPr lang="fr-FR"/>
          </a:p>
        </p:txBody>
      </p:sp>
      <p:sp>
        <p:nvSpPr>
          <p:cNvPr id="4" name="Espace réservé du pied de page 3"/>
          <p:cNvSpPr>
            <a:spLocks noGrp="1"/>
          </p:cNvSpPr>
          <p:nvPr>
            <p:ph type="ftr" sz="quarter" idx="11"/>
          </p:nvPr>
        </p:nvSpPr>
        <p:spPr/>
        <p:txBody>
          <a:bodyPr/>
          <a:lstStyle/>
          <a:p>
            <a:r>
              <a:rPr lang="fr-FR" smtClean="0"/>
              <a:t>PPS   Lande   2021</a:t>
            </a:r>
            <a:endParaRPr lang="fr-FR"/>
          </a:p>
        </p:txBody>
      </p:sp>
      <p:sp>
        <p:nvSpPr>
          <p:cNvPr id="5" name="Espace réservé du numéro de diapositive 4"/>
          <p:cNvSpPr>
            <a:spLocks noGrp="1"/>
          </p:cNvSpPr>
          <p:nvPr>
            <p:ph type="sldNum" sz="quarter" idx="12"/>
          </p:nvPr>
        </p:nvSpPr>
        <p:spPr/>
        <p:txBody>
          <a:bodyPr/>
          <a:lstStyle/>
          <a:p>
            <a:fld id="{17F59DC4-1AF1-4D1B-A95D-4AD1E8853B2E}" type="slidenum">
              <a:rPr lang="fr-FR" smtClean="0"/>
              <a:t>‹N°›</a:t>
            </a:fld>
            <a:endParaRPr lang="fr-FR"/>
          </a:p>
        </p:txBody>
      </p:sp>
    </p:spTree>
    <p:extLst>
      <p:ext uri="{BB962C8B-B14F-4D97-AF65-F5344CB8AC3E}">
        <p14:creationId xmlns:p14="http://schemas.microsoft.com/office/powerpoint/2010/main" val="1502842906"/>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6B55017D-9B15-4D2C-9E8D-B31BD6C2541F}" type="datetime1">
              <a:rPr lang="fr-FR" smtClean="0"/>
              <a:t>08/01/2021</a:t>
            </a:fld>
            <a:endParaRPr lang="fr-FR"/>
          </a:p>
        </p:txBody>
      </p:sp>
      <p:sp>
        <p:nvSpPr>
          <p:cNvPr id="3" name="Espace réservé du pied de page 2"/>
          <p:cNvSpPr>
            <a:spLocks noGrp="1"/>
          </p:cNvSpPr>
          <p:nvPr>
            <p:ph type="ftr" sz="quarter" idx="11"/>
          </p:nvPr>
        </p:nvSpPr>
        <p:spPr/>
        <p:txBody>
          <a:bodyPr/>
          <a:lstStyle/>
          <a:p>
            <a:r>
              <a:rPr lang="fr-FR" smtClean="0"/>
              <a:t>PPS   Lande   2021</a:t>
            </a:r>
            <a:endParaRPr lang="fr-FR"/>
          </a:p>
        </p:txBody>
      </p:sp>
      <p:sp>
        <p:nvSpPr>
          <p:cNvPr id="4" name="Espace réservé du numéro de diapositive 3"/>
          <p:cNvSpPr>
            <a:spLocks noGrp="1"/>
          </p:cNvSpPr>
          <p:nvPr>
            <p:ph type="sldNum" sz="quarter" idx="12"/>
          </p:nvPr>
        </p:nvSpPr>
        <p:spPr/>
        <p:txBody>
          <a:bodyPr/>
          <a:lstStyle/>
          <a:p>
            <a:fld id="{17F59DC4-1AF1-4D1B-A95D-4AD1E8853B2E}" type="slidenum">
              <a:rPr lang="fr-FR" smtClean="0"/>
              <a:t>‹N°›</a:t>
            </a:fld>
            <a:endParaRPr lang="fr-FR"/>
          </a:p>
        </p:txBody>
      </p:sp>
    </p:spTree>
    <p:extLst>
      <p:ext uri="{BB962C8B-B14F-4D97-AF65-F5344CB8AC3E}">
        <p14:creationId xmlns:p14="http://schemas.microsoft.com/office/powerpoint/2010/main" val="1445912978"/>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4F87EE08-2DD4-4E5D-93EC-138111ADB3B2}" type="datetime1">
              <a:rPr lang="fr-FR" smtClean="0"/>
              <a:t>08/01/2021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17F59DC4-1AF1-4D1B-A95D-4AD1E8853B2E}" type="slidenum">
              <a:rPr lang="fr-FR" smtClean="0"/>
              <a:t>‹N°›</a:t>
            </a:fld>
            <a:endParaRPr lang="fr-FR"/>
          </a:p>
        </p:txBody>
      </p:sp>
    </p:spTree>
    <p:extLst>
      <p:ext uri="{BB962C8B-B14F-4D97-AF65-F5344CB8AC3E}">
        <p14:creationId xmlns:p14="http://schemas.microsoft.com/office/powerpoint/2010/main" val="1576864527"/>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E474C14D-2022-4B8A-8C7C-0E2528972C69}" type="datetime1">
              <a:rPr lang="fr-FR" smtClean="0"/>
              <a:t>08/01/2021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17F59DC4-1AF1-4D1B-A95D-4AD1E8853B2E}" type="slidenum">
              <a:rPr lang="fr-FR" smtClean="0"/>
              <a:t>‹N°›</a:t>
            </a:fld>
            <a:endParaRPr lang="fr-FR"/>
          </a:p>
        </p:txBody>
      </p:sp>
    </p:spTree>
    <p:extLst>
      <p:ext uri="{BB962C8B-B14F-4D97-AF65-F5344CB8AC3E}">
        <p14:creationId xmlns:p14="http://schemas.microsoft.com/office/powerpoint/2010/main" val="1404673501"/>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CDF5EAC2-B863-46E4-88F8-1FB7DBA4537C}" type="datetime1">
              <a:rPr lang="fr-FR" smtClean="0"/>
              <a:t>08/01/2021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17F59DC4-1AF1-4D1B-A95D-4AD1E8853B2E}" type="slidenum">
              <a:rPr lang="fr-FR" smtClean="0"/>
              <a:t>‹N°›</a:t>
            </a:fld>
            <a:endParaRPr lang="fr-FR"/>
          </a:p>
        </p:txBody>
      </p:sp>
    </p:spTree>
    <p:extLst>
      <p:ext uri="{BB962C8B-B14F-4D97-AF65-F5344CB8AC3E}">
        <p14:creationId xmlns:p14="http://schemas.microsoft.com/office/powerpoint/2010/main" val="3752143430"/>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75C7DBC-EE16-4F66-BE65-85C262BEAB3E}" type="datetime1">
              <a:rPr lang="fr-FR" smtClean="0"/>
              <a:t>08/01/2021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17F59DC4-1AF1-4D1B-A95D-4AD1E8853B2E}" type="slidenum">
              <a:rPr lang="fr-FR" smtClean="0"/>
              <a:t>‹N°›</a:t>
            </a:fld>
            <a:endParaRPr lang="fr-FR"/>
          </a:p>
        </p:txBody>
      </p:sp>
    </p:spTree>
    <p:extLst>
      <p:ext uri="{BB962C8B-B14F-4D97-AF65-F5344CB8AC3E}">
        <p14:creationId xmlns:p14="http://schemas.microsoft.com/office/powerpoint/2010/main" val="4199560070"/>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C5FB060-D554-4DA0-9BEB-D2CE91E5B88E}" type="datetime1">
              <a:rPr lang="fr-FR" smtClean="0"/>
              <a:t>08/01/2021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2021</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7F59DC4-1AF1-4D1B-A95D-4AD1E8853B2E}" type="slidenum">
              <a:rPr lang="fr-FR" smtClean="0"/>
              <a:t>‹N°›</a:t>
            </a:fld>
            <a:endParaRPr lang="fr-FR"/>
          </a:p>
        </p:txBody>
      </p:sp>
    </p:spTree>
    <p:extLst>
      <p:ext uri="{BB962C8B-B14F-4D97-AF65-F5344CB8AC3E}">
        <p14:creationId xmlns:p14="http://schemas.microsoft.com/office/powerpoint/2010/main" val="39466279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78000">
              <a:schemeClr val="tx1"/>
            </a:gs>
            <a:gs pos="98000">
              <a:srgbClr val="FFC000"/>
            </a:gs>
            <a:gs pos="63000">
              <a:schemeClr val="tx1"/>
            </a:gs>
            <a:gs pos="90000">
              <a:srgbClr val="C000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775854" y="550718"/>
            <a:ext cx="10640291" cy="5756564"/>
          </a:xfrm>
          <a:prstGeom prst="rect">
            <a:avLst/>
          </a:prstGeom>
          <a:noFill/>
          <a:ln w="381000" cmpd="tri">
            <a:gradFill flip="none" rotWithShape="1">
              <a:gsLst>
                <a:gs pos="0">
                  <a:schemeClr val="accent1">
                    <a:lumMod val="5000"/>
                    <a:lumOff val="95000"/>
                  </a:schemeClr>
                </a:gs>
                <a:gs pos="93000">
                  <a:srgbClr val="FFC000"/>
                </a:gs>
                <a:gs pos="9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489857" y="6494236"/>
            <a:ext cx="2743200" cy="365125"/>
          </a:xfrm>
        </p:spPr>
        <p:txBody>
          <a:bodyPr/>
          <a:lstStyle/>
          <a:p>
            <a:fld id="{F12D7501-5797-48DA-964E-F85BA6E01D81}" type="datetime1">
              <a:rPr lang="fr-FR" sz="2000" b="1" smtClean="0">
                <a:solidFill>
                  <a:schemeClr val="bg1"/>
                </a:solidFill>
                <a:latin typeface="Magneto" panose="04030805050802020D02" pitchFamily="82" charset="0"/>
              </a:rPr>
              <a:t>08/01/2021</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3962400" y="6481041"/>
            <a:ext cx="4114800" cy="365125"/>
          </a:xfrm>
        </p:spPr>
        <p:txBody>
          <a:bodyPr/>
          <a:lstStyle/>
          <a:p>
            <a:r>
              <a:rPr lang="fr-FR" sz="2000" dirty="0" smtClean="0">
                <a:solidFill>
                  <a:schemeClr val="bg1"/>
                </a:solidFill>
                <a:latin typeface="Magneto" panose="04030805050802020D02" pitchFamily="82" charset="0"/>
              </a:rPr>
              <a:t>PPS   Lande   2021</a:t>
            </a:r>
            <a:endParaRPr lang="fr-FR" sz="2000" dirty="0">
              <a:solidFill>
                <a:schemeClr val="bg1"/>
              </a:solidFill>
              <a:latin typeface="Magneto" panose="04030805050802020D02" pitchFamily="82" charset="0"/>
            </a:endParaRPr>
          </a:p>
        </p:txBody>
      </p:sp>
      <p:pic>
        <p:nvPicPr>
          <p:cNvPr id="2" name="Image 1"/>
          <p:cNvPicPr>
            <a:picLocks noChangeAspect="1"/>
          </p:cNvPicPr>
          <p:nvPr/>
        </p:nvPicPr>
        <p:blipFill>
          <a:blip r:embed="rId4"/>
          <a:stretch>
            <a:fillRect/>
          </a:stretch>
        </p:blipFill>
        <p:spPr>
          <a:xfrm>
            <a:off x="1000125" y="758836"/>
            <a:ext cx="10186988" cy="5340326"/>
          </a:xfrm>
          <a:prstGeom prst="rect">
            <a:avLst/>
          </a:prstGeom>
          <a:effectLst>
            <a:softEdge rad="127000"/>
          </a:effectLst>
        </p:spPr>
      </p:pic>
      <p:sp>
        <p:nvSpPr>
          <p:cNvPr id="7" name="Espace réservé du numéro de diapositive 6"/>
          <p:cNvSpPr>
            <a:spLocks noGrp="1"/>
          </p:cNvSpPr>
          <p:nvPr>
            <p:ph type="sldNum" sz="quarter" idx="12"/>
          </p:nvPr>
        </p:nvSpPr>
        <p:spPr/>
        <p:txBody>
          <a:bodyPr/>
          <a:lstStyle/>
          <a:p>
            <a:fld id="{17F59DC4-1AF1-4D1B-A95D-4AD1E8853B2E}" type="slidenum">
              <a:rPr lang="fr-FR" smtClean="0"/>
              <a:t>1</a:t>
            </a:fld>
            <a:endParaRPr lang="fr-FR"/>
          </a:p>
        </p:txBody>
      </p:sp>
      <p:sp>
        <p:nvSpPr>
          <p:cNvPr id="8" name="Rectangle 7"/>
          <p:cNvSpPr/>
          <p:nvPr/>
        </p:nvSpPr>
        <p:spPr>
          <a:xfrm>
            <a:off x="1231105" y="2551837"/>
            <a:ext cx="9729787" cy="1754326"/>
          </a:xfrm>
          <a:prstGeom prst="rect">
            <a:avLst/>
          </a:prstGeom>
        </p:spPr>
        <p:txBody>
          <a:bodyPr wrap="square">
            <a:spAutoFit/>
          </a:bodyPr>
          <a:lstStyle/>
          <a:p>
            <a:r>
              <a:rPr lang="fr-FR" sz="5400" b="1" dirty="0">
                <a:ln>
                  <a:solidFill>
                    <a:srgbClr val="FF0000"/>
                  </a:solidFill>
                </a:ln>
                <a:solidFill>
                  <a:schemeClr val="bg1"/>
                </a:solidFill>
                <a:effectLst>
                  <a:glow rad="228600">
                    <a:schemeClr val="accent2">
                      <a:satMod val="175000"/>
                      <a:alpha val="40000"/>
                    </a:schemeClr>
                  </a:glow>
                </a:effectLst>
                <a:latin typeface="Magneto" panose="04030805050802020D02" pitchFamily="82" charset="0"/>
              </a:rPr>
              <a:t>I</a:t>
            </a:r>
            <a:r>
              <a:rPr lang="fr-FR" sz="5400" b="1" dirty="0" smtClean="0">
                <a:ln>
                  <a:solidFill>
                    <a:srgbClr val="FF0000"/>
                  </a:solidFill>
                </a:ln>
                <a:solidFill>
                  <a:schemeClr val="bg1"/>
                </a:solidFill>
                <a:effectLst>
                  <a:glow rad="228600">
                    <a:schemeClr val="accent2">
                      <a:satMod val="175000"/>
                      <a:alpha val="40000"/>
                    </a:schemeClr>
                  </a:glow>
                </a:effectLst>
                <a:latin typeface="Magneto" panose="04030805050802020D02" pitchFamily="82" charset="0"/>
              </a:rPr>
              <a:t>llustrations provocantes</a:t>
            </a:r>
          </a:p>
          <a:p>
            <a:r>
              <a:rPr lang="fr-FR" sz="5400" b="1" dirty="0">
                <a:ln>
                  <a:solidFill>
                    <a:srgbClr val="FF0000"/>
                  </a:solidFill>
                </a:ln>
                <a:solidFill>
                  <a:schemeClr val="bg1"/>
                </a:solidFill>
                <a:effectLst>
                  <a:glow rad="228600">
                    <a:schemeClr val="accent2">
                      <a:satMod val="175000"/>
                      <a:alpha val="40000"/>
                    </a:schemeClr>
                  </a:glow>
                </a:effectLst>
                <a:latin typeface="Magneto" panose="04030805050802020D02" pitchFamily="82" charset="0"/>
              </a:rPr>
              <a:t> </a:t>
            </a:r>
            <a:r>
              <a:rPr lang="fr-FR" sz="5400" b="1" dirty="0" smtClean="0">
                <a:ln>
                  <a:solidFill>
                    <a:srgbClr val="FF0000"/>
                  </a:solidFill>
                </a:ln>
                <a:solidFill>
                  <a:schemeClr val="bg1"/>
                </a:solidFill>
                <a:effectLst>
                  <a:glow rad="228600">
                    <a:schemeClr val="accent2">
                      <a:satMod val="175000"/>
                      <a:alpha val="40000"/>
                    </a:schemeClr>
                  </a:glow>
                </a:effectLst>
                <a:latin typeface="Magneto" panose="04030805050802020D02" pitchFamily="82" charset="0"/>
              </a:rPr>
              <a:t>              N°1  </a:t>
            </a:r>
            <a:endParaRPr lang="fr-FR" sz="5400" b="1" dirty="0">
              <a:ln>
                <a:solidFill>
                  <a:srgbClr val="FF0000"/>
                </a:solidFill>
              </a:ln>
              <a:solidFill>
                <a:schemeClr val="bg1"/>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778320887"/>
      </p:ext>
    </p:extLst>
  </p:cSld>
  <p:clrMapOvr>
    <a:masterClrMapping/>
  </p:clrMapOvr>
  <mc:AlternateContent xmlns:mc="http://schemas.openxmlformats.org/markup-compatibility/2006">
    <mc:Choice xmlns:p14="http://schemas.microsoft.com/office/powerpoint/2010/main" Requires="p14">
      <p:transition spd="slow" p14:dur="5500" advTm="8000">
        <p:wedge/>
        <p:sndAc>
          <p:stSnd loop="1">
            <p:snd r:embed="rId3" name="03 Alicia.wav"/>
          </p:stSnd>
        </p:sndAc>
      </p:transition>
    </mc:Choice>
    <mc:Fallback>
      <p:transition spd="slow" advTm="8000">
        <p:wedge/>
        <p:sndAc>
          <p:stSnd loop="1">
            <p:snd r:embed="rId3" name="03 Alici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38" presetClass="entr" presetSubtype="0" accel="50000" fill="hold" nodeType="clickEffect">
                                  <p:stCondLst>
                                    <p:cond delay="0"/>
                                  </p:stCondLst>
                                  <p:iterate type="lt">
                                    <p:tmPct val="50000"/>
                                  </p:iterate>
                                  <p:childTnLst>
                                    <p:set>
                                      <p:cBhvr>
                                        <p:cTn id="20" dur="1" fill="hold">
                                          <p:stCondLst>
                                            <p:cond delay="0"/>
                                          </p:stCondLst>
                                        </p:cTn>
                                        <p:tgtEl>
                                          <p:spTgt spid="8">
                                            <p:txEl>
                                              <p:pRg st="0" end="0"/>
                                            </p:txEl>
                                          </p:spTgt>
                                        </p:tgtEl>
                                        <p:attrNameLst>
                                          <p:attrName>style.visibility</p:attrName>
                                        </p:attrNameLst>
                                      </p:cBhvr>
                                      <p:to>
                                        <p:strVal val="visible"/>
                                      </p:to>
                                    </p:set>
                                    <p:set>
                                      <p:cBhvr>
                                        <p:cTn id="21" dur="455" fill="hold">
                                          <p:stCondLst>
                                            <p:cond delay="0"/>
                                          </p:stCondLst>
                                        </p:cTn>
                                        <p:tgtEl>
                                          <p:spTgt spid="8">
                                            <p:txEl>
                                              <p:pRg st="0" end="0"/>
                                            </p:txEl>
                                          </p:spTgt>
                                        </p:tgtEl>
                                        <p:attrNameLst>
                                          <p:attrName>style.rotation</p:attrName>
                                        </p:attrNameLst>
                                      </p:cBhvr>
                                      <p:to>
                                        <p:strVal val="-45.0"/>
                                      </p:to>
                                    </p:set>
                                    <p:anim calcmode="lin" valueType="num">
                                      <p:cBhvr>
                                        <p:cTn id="22"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3"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24"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5"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38" presetClass="entr" presetSubtype="0" accel="50000" fill="hold" nodeType="clickEffect">
                                  <p:stCondLst>
                                    <p:cond delay="0"/>
                                  </p:stCondLst>
                                  <p:iterate type="lt">
                                    <p:tmPct val="50000"/>
                                  </p:iterate>
                                  <p:childTnLst>
                                    <p:set>
                                      <p:cBhvr>
                                        <p:cTn id="29" dur="1" fill="hold">
                                          <p:stCondLst>
                                            <p:cond delay="0"/>
                                          </p:stCondLst>
                                        </p:cTn>
                                        <p:tgtEl>
                                          <p:spTgt spid="8">
                                            <p:txEl>
                                              <p:pRg st="1" end="1"/>
                                            </p:txEl>
                                          </p:spTgt>
                                        </p:tgtEl>
                                        <p:attrNameLst>
                                          <p:attrName>style.visibility</p:attrName>
                                        </p:attrNameLst>
                                      </p:cBhvr>
                                      <p:to>
                                        <p:strVal val="visible"/>
                                      </p:to>
                                    </p:set>
                                    <p:set>
                                      <p:cBhvr>
                                        <p:cTn id="30" dur="455" fill="hold">
                                          <p:stCondLst>
                                            <p:cond delay="0"/>
                                          </p:stCondLst>
                                        </p:cTn>
                                        <p:tgtEl>
                                          <p:spTgt spid="8">
                                            <p:txEl>
                                              <p:pRg st="1" end="1"/>
                                            </p:txEl>
                                          </p:spTgt>
                                        </p:tgtEl>
                                        <p:attrNameLst>
                                          <p:attrName>style.rotation</p:attrName>
                                        </p:attrNameLst>
                                      </p:cBhvr>
                                      <p:to>
                                        <p:strVal val="-45.0"/>
                                      </p:to>
                                    </p:set>
                                    <p:anim calcmode="lin" valueType="num">
                                      <p:cBhvr>
                                        <p:cTn id="31"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2"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33"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4"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2" presetClass="entr" presetSubtype="1" fill="hold" nodeType="clickEffect">
                                  <p:stCondLst>
                                    <p:cond delay="0"/>
                                  </p:stCondLst>
                                  <p:childTnLst>
                                    <p:set>
                                      <p:cBhvr>
                                        <p:cTn id="38" dur="1" fill="hold">
                                          <p:stCondLst>
                                            <p:cond delay="0"/>
                                          </p:stCondLst>
                                        </p:cTn>
                                        <p:tgtEl>
                                          <p:spTgt spid="2"/>
                                        </p:tgtEl>
                                        <p:attrNameLst>
                                          <p:attrName>style.visibility</p:attrName>
                                        </p:attrNameLst>
                                      </p:cBhvr>
                                      <p:to>
                                        <p:strVal val="visible"/>
                                      </p:to>
                                    </p:set>
                                    <p:animEffect transition="in" filter="wipe(up)">
                                      <p:cBhvr>
                                        <p:cTn id="3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78000">
              <a:schemeClr val="tx1"/>
            </a:gs>
            <a:gs pos="98000">
              <a:srgbClr val="FFC000"/>
            </a:gs>
            <a:gs pos="63000">
              <a:schemeClr val="tx1"/>
            </a:gs>
            <a:gs pos="90000">
              <a:srgbClr val="C000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775854" y="550718"/>
            <a:ext cx="10640291" cy="5756564"/>
          </a:xfrm>
          <a:prstGeom prst="rect">
            <a:avLst/>
          </a:prstGeom>
          <a:noFill/>
          <a:ln w="381000" cmpd="tri">
            <a:gradFill flip="none" rotWithShape="1">
              <a:gsLst>
                <a:gs pos="0">
                  <a:schemeClr val="accent1">
                    <a:lumMod val="5000"/>
                    <a:lumOff val="95000"/>
                  </a:schemeClr>
                </a:gs>
                <a:gs pos="93000">
                  <a:srgbClr val="FFC000"/>
                </a:gs>
                <a:gs pos="9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489857" y="6494236"/>
            <a:ext cx="2743200" cy="365125"/>
          </a:xfrm>
        </p:spPr>
        <p:txBody>
          <a:bodyPr/>
          <a:lstStyle/>
          <a:p>
            <a:fld id="{F12D7501-5797-48DA-964E-F85BA6E01D81}" type="datetime1">
              <a:rPr lang="fr-FR" sz="2000" b="1" smtClean="0">
                <a:solidFill>
                  <a:schemeClr val="bg1"/>
                </a:solidFill>
                <a:latin typeface="Magneto" panose="04030805050802020D02" pitchFamily="82" charset="0"/>
              </a:rPr>
              <a:t>08/01/2021</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3962400" y="6481041"/>
            <a:ext cx="4114800" cy="365125"/>
          </a:xfrm>
        </p:spPr>
        <p:txBody>
          <a:bodyPr/>
          <a:lstStyle/>
          <a:p>
            <a:r>
              <a:rPr lang="fr-FR" sz="2000" dirty="0" smtClean="0">
                <a:solidFill>
                  <a:schemeClr val="bg1"/>
                </a:solidFill>
                <a:latin typeface="Magneto" panose="04030805050802020D02" pitchFamily="82" charset="0"/>
              </a:rPr>
              <a:t>PPS   Lande   2021</a:t>
            </a:r>
            <a:endParaRPr lang="fr-FR" sz="20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17F59DC4-1AF1-4D1B-A95D-4AD1E8853B2E}" type="slidenum">
              <a:rPr lang="fr-FR" smtClean="0"/>
              <a:t>2</a:t>
            </a:fld>
            <a:endParaRPr lang="fr-FR"/>
          </a:p>
        </p:txBody>
      </p:sp>
      <p:sp>
        <p:nvSpPr>
          <p:cNvPr id="3" name="Rectangle 2"/>
          <p:cNvSpPr/>
          <p:nvPr/>
        </p:nvSpPr>
        <p:spPr>
          <a:xfrm>
            <a:off x="1343025" y="1000126"/>
            <a:ext cx="9529763" cy="4708981"/>
          </a:xfrm>
          <a:prstGeom prst="rect">
            <a:avLst/>
          </a:prstGeom>
        </p:spPr>
        <p:txBody>
          <a:bodyPr wrap="square">
            <a:spAutoFit/>
          </a:bodyPr>
          <a:lstStyle/>
          <a:p>
            <a:r>
              <a:rPr lang="fr-FR" sz="6000" dirty="0" smtClean="0">
                <a:ln>
                  <a:solidFill>
                    <a:srgbClr val="FF0000"/>
                  </a:solidFill>
                </a:ln>
                <a:solidFill>
                  <a:schemeClr val="bg1"/>
                </a:solidFill>
                <a:latin typeface="Magneto" panose="04030805050802020D02" pitchFamily="82" charset="0"/>
              </a:rPr>
              <a:t>Nouvelles </a:t>
            </a:r>
            <a:r>
              <a:rPr lang="fr-FR" sz="6000" dirty="0">
                <a:ln>
                  <a:solidFill>
                    <a:srgbClr val="FF0000"/>
                  </a:solidFill>
                </a:ln>
                <a:solidFill>
                  <a:schemeClr val="bg1"/>
                </a:solidFill>
                <a:latin typeface="Magneto" panose="04030805050802020D02" pitchFamily="82" charset="0"/>
              </a:rPr>
              <a:t>illustrations provocantes pour dénoncer ce qui ne tourne pas rond dans notre société</a:t>
            </a:r>
          </a:p>
        </p:txBody>
      </p:sp>
    </p:spTree>
    <p:extLst>
      <p:ext uri="{BB962C8B-B14F-4D97-AF65-F5344CB8AC3E}">
        <p14:creationId xmlns:p14="http://schemas.microsoft.com/office/powerpoint/2010/main" val="1148736032"/>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3">
                                            <p:txEl>
                                              <p:pRg st="0" end="0"/>
                                            </p:txEl>
                                          </p:spTgt>
                                        </p:tgtEl>
                                        <p:attrNameLst>
                                          <p:attrName>style.visibility</p:attrName>
                                        </p:attrNameLst>
                                      </p:cBhvr>
                                      <p:to>
                                        <p:strVal val="visible"/>
                                      </p:to>
                                    </p:set>
                                    <p:anim calcmode="lin" valueType="num">
                                      <p:cBhvr>
                                        <p:cTn id="21"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78000">
              <a:schemeClr val="tx1"/>
            </a:gs>
            <a:gs pos="98000">
              <a:srgbClr val="FFC000"/>
            </a:gs>
            <a:gs pos="63000">
              <a:schemeClr val="tx1"/>
            </a:gs>
            <a:gs pos="90000">
              <a:srgbClr val="C000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775854" y="550718"/>
            <a:ext cx="10640291" cy="5756564"/>
          </a:xfrm>
          <a:prstGeom prst="rect">
            <a:avLst/>
          </a:prstGeom>
          <a:noFill/>
          <a:ln w="381000" cmpd="tri">
            <a:gradFill flip="none" rotWithShape="1">
              <a:gsLst>
                <a:gs pos="0">
                  <a:schemeClr val="accent1">
                    <a:lumMod val="5000"/>
                    <a:lumOff val="95000"/>
                  </a:schemeClr>
                </a:gs>
                <a:gs pos="93000">
                  <a:srgbClr val="FFC000"/>
                </a:gs>
                <a:gs pos="9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489857" y="6494236"/>
            <a:ext cx="2743200" cy="365125"/>
          </a:xfrm>
        </p:spPr>
        <p:txBody>
          <a:bodyPr/>
          <a:lstStyle/>
          <a:p>
            <a:fld id="{F12D7501-5797-48DA-964E-F85BA6E01D81}" type="datetime1">
              <a:rPr lang="fr-FR" sz="2000" b="1" smtClean="0">
                <a:solidFill>
                  <a:schemeClr val="bg1"/>
                </a:solidFill>
                <a:latin typeface="Magneto" panose="04030805050802020D02" pitchFamily="82" charset="0"/>
              </a:rPr>
              <a:t>08/01/2021</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3962400" y="6481041"/>
            <a:ext cx="4114800" cy="365125"/>
          </a:xfrm>
        </p:spPr>
        <p:txBody>
          <a:bodyPr/>
          <a:lstStyle/>
          <a:p>
            <a:r>
              <a:rPr lang="fr-FR" sz="2000" dirty="0" smtClean="0">
                <a:solidFill>
                  <a:schemeClr val="bg1"/>
                </a:solidFill>
                <a:latin typeface="Magneto" panose="04030805050802020D02" pitchFamily="82" charset="0"/>
              </a:rPr>
              <a:t>PPS   Lande   2021</a:t>
            </a:r>
            <a:endParaRPr lang="fr-FR" sz="20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17F59DC4-1AF1-4D1B-A95D-4AD1E8853B2E}" type="slidenum">
              <a:rPr lang="fr-FR" smtClean="0"/>
              <a:t>3</a:t>
            </a:fld>
            <a:endParaRPr lang="fr-FR"/>
          </a:p>
        </p:txBody>
      </p:sp>
      <p:sp>
        <p:nvSpPr>
          <p:cNvPr id="3" name="Rectangle 2"/>
          <p:cNvSpPr/>
          <p:nvPr/>
        </p:nvSpPr>
        <p:spPr>
          <a:xfrm>
            <a:off x="1114425" y="914400"/>
            <a:ext cx="9944100" cy="5016758"/>
          </a:xfrm>
          <a:prstGeom prst="rect">
            <a:avLst/>
          </a:prstGeom>
        </p:spPr>
        <p:txBody>
          <a:bodyPr wrap="square">
            <a:spAutoFit/>
          </a:bodyPr>
          <a:lstStyle/>
          <a:p>
            <a:r>
              <a:rPr lang="fr-FR" sz="3200" b="1" dirty="0">
                <a:ln>
                  <a:solidFill>
                    <a:srgbClr val="FF0000"/>
                  </a:solidFill>
                </a:ln>
                <a:solidFill>
                  <a:schemeClr val="bg1"/>
                </a:solidFill>
                <a:latin typeface="Magneto" panose="04030805050802020D02" pitchFamily="82" charset="0"/>
              </a:rPr>
              <a:t>Dans les images, l'artiste utilise toujours un ton provocateur pour aborder des thèmes tels que le capitalisme, le consumérisme, la technologie, la manipulation des médias, l'image corporelle, le tabagisme, les relations interpersonnelles, et autres. 'Mes œuvres d'art ne sont que des dessins que j'imagine. Les choses que je vois autour de moi m'inspirent pour les faire',</a:t>
            </a:r>
          </a:p>
        </p:txBody>
      </p:sp>
    </p:spTree>
    <p:extLst>
      <p:ext uri="{BB962C8B-B14F-4D97-AF65-F5344CB8AC3E}">
        <p14:creationId xmlns:p14="http://schemas.microsoft.com/office/powerpoint/2010/main" val="1948102519"/>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3">
                                            <p:txEl>
                                              <p:pRg st="0" end="0"/>
                                            </p:txEl>
                                          </p:spTgt>
                                        </p:tgtEl>
                                        <p:attrNameLst>
                                          <p:attrName>style.visibility</p:attrName>
                                        </p:attrNameLst>
                                      </p:cBhvr>
                                      <p:to>
                                        <p:strVal val="visible"/>
                                      </p:to>
                                    </p:set>
                                    <p:anim calcmode="lin" valueType="num">
                                      <p:cBhvr>
                                        <p:cTn id="21"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78000">
              <a:schemeClr val="tx1"/>
            </a:gs>
            <a:gs pos="98000">
              <a:srgbClr val="FFC000"/>
            </a:gs>
            <a:gs pos="63000">
              <a:schemeClr val="tx1"/>
            </a:gs>
            <a:gs pos="90000">
              <a:srgbClr val="C000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775854" y="550718"/>
            <a:ext cx="10640291" cy="5756564"/>
          </a:xfrm>
          <a:prstGeom prst="rect">
            <a:avLst/>
          </a:prstGeom>
          <a:noFill/>
          <a:ln w="381000" cmpd="tri">
            <a:gradFill flip="none" rotWithShape="1">
              <a:gsLst>
                <a:gs pos="0">
                  <a:schemeClr val="accent1">
                    <a:lumMod val="5000"/>
                    <a:lumOff val="95000"/>
                  </a:schemeClr>
                </a:gs>
                <a:gs pos="93000">
                  <a:srgbClr val="FFC000"/>
                </a:gs>
                <a:gs pos="9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489857" y="6494236"/>
            <a:ext cx="2743200" cy="365125"/>
          </a:xfrm>
        </p:spPr>
        <p:txBody>
          <a:bodyPr/>
          <a:lstStyle/>
          <a:p>
            <a:fld id="{F12D7501-5797-48DA-964E-F85BA6E01D81}" type="datetime1">
              <a:rPr lang="fr-FR" sz="2000" b="1" smtClean="0">
                <a:solidFill>
                  <a:schemeClr val="bg1"/>
                </a:solidFill>
                <a:latin typeface="Magneto" panose="04030805050802020D02" pitchFamily="82" charset="0"/>
              </a:rPr>
              <a:t>08/01/2021</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3962400" y="6481041"/>
            <a:ext cx="4114800" cy="365125"/>
          </a:xfrm>
        </p:spPr>
        <p:txBody>
          <a:bodyPr/>
          <a:lstStyle/>
          <a:p>
            <a:r>
              <a:rPr lang="fr-FR" sz="2000" dirty="0" smtClean="0">
                <a:solidFill>
                  <a:schemeClr val="bg1"/>
                </a:solidFill>
                <a:latin typeface="Magneto" panose="04030805050802020D02" pitchFamily="82" charset="0"/>
              </a:rPr>
              <a:t>PPS   Lande   2021</a:t>
            </a:r>
            <a:endParaRPr lang="fr-FR" sz="20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17F59DC4-1AF1-4D1B-A95D-4AD1E8853B2E}" type="slidenum">
              <a:rPr lang="fr-FR" smtClean="0"/>
              <a:t>4</a:t>
            </a:fld>
            <a:endParaRPr lang="fr-FR"/>
          </a:p>
        </p:txBody>
      </p:sp>
      <p:pic>
        <p:nvPicPr>
          <p:cNvPr id="2" name="Image 1"/>
          <p:cNvPicPr>
            <a:picLocks noChangeAspect="1"/>
          </p:cNvPicPr>
          <p:nvPr/>
        </p:nvPicPr>
        <p:blipFill>
          <a:blip r:embed="rId3"/>
          <a:stretch>
            <a:fillRect/>
          </a:stretch>
        </p:blipFill>
        <p:spPr>
          <a:xfrm>
            <a:off x="3633787" y="756046"/>
            <a:ext cx="4976813" cy="5345907"/>
          </a:xfrm>
          <a:prstGeom prst="rect">
            <a:avLst/>
          </a:prstGeom>
          <a:effectLst>
            <a:softEdge rad="127000"/>
          </a:effectLst>
        </p:spPr>
      </p:pic>
    </p:spTree>
    <p:extLst>
      <p:ext uri="{BB962C8B-B14F-4D97-AF65-F5344CB8AC3E}">
        <p14:creationId xmlns:p14="http://schemas.microsoft.com/office/powerpoint/2010/main" val="1353794649"/>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78000">
              <a:schemeClr val="tx1"/>
            </a:gs>
            <a:gs pos="98000">
              <a:srgbClr val="FFC000"/>
            </a:gs>
            <a:gs pos="63000">
              <a:schemeClr val="tx1"/>
            </a:gs>
            <a:gs pos="90000">
              <a:srgbClr val="C000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775854" y="550718"/>
            <a:ext cx="10640291" cy="5756564"/>
          </a:xfrm>
          <a:prstGeom prst="rect">
            <a:avLst/>
          </a:prstGeom>
          <a:noFill/>
          <a:ln w="381000" cmpd="tri">
            <a:gradFill flip="none" rotWithShape="1">
              <a:gsLst>
                <a:gs pos="0">
                  <a:schemeClr val="accent1">
                    <a:lumMod val="5000"/>
                    <a:lumOff val="95000"/>
                  </a:schemeClr>
                </a:gs>
                <a:gs pos="93000">
                  <a:srgbClr val="FFC000"/>
                </a:gs>
                <a:gs pos="9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489857" y="6494236"/>
            <a:ext cx="2743200" cy="365125"/>
          </a:xfrm>
        </p:spPr>
        <p:txBody>
          <a:bodyPr/>
          <a:lstStyle/>
          <a:p>
            <a:fld id="{F12D7501-5797-48DA-964E-F85BA6E01D81}" type="datetime1">
              <a:rPr lang="fr-FR" sz="2000" b="1" smtClean="0">
                <a:solidFill>
                  <a:schemeClr val="bg1"/>
                </a:solidFill>
                <a:latin typeface="Magneto" panose="04030805050802020D02" pitchFamily="82" charset="0"/>
              </a:rPr>
              <a:t>08/01/2021</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3962400" y="6481041"/>
            <a:ext cx="4114800" cy="365125"/>
          </a:xfrm>
        </p:spPr>
        <p:txBody>
          <a:bodyPr/>
          <a:lstStyle/>
          <a:p>
            <a:r>
              <a:rPr lang="fr-FR" sz="2000" dirty="0" smtClean="0">
                <a:solidFill>
                  <a:schemeClr val="bg1"/>
                </a:solidFill>
                <a:latin typeface="Magneto" panose="04030805050802020D02" pitchFamily="82" charset="0"/>
              </a:rPr>
              <a:t>PPS   Lande   2021</a:t>
            </a:r>
            <a:endParaRPr lang="fr-FR" sz="20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17F59DC4-1AF1-4D1B-A95D-4AD1E8853B2E}" type="slidenum">
              <a:rPr lang="fr-FR" smtClean="0"/>
              <a:t>5</a:t>
            </a:fld>
            <a:endParaRPr lang="fr-FR"/>
          </a:p>
        </p:txBody>
      </p:sp>
      <p:pic>
        <p:nvPicPr>
          <p:cNvPr id="2" name="Image 1"/>
          <p:cNvPicPr>
            <a:picLocks noChangeAspect="1"/>
          </p:cNvPicPr>
          <p:nvPr/>
        </p:nvPicPr>
        <p:blipFill rotWithShape="1">
          <a:blip r:embed="rId3"/>
          <a:srcRect l="3138" t="3184" r="2977" b="3426"/>
          <a:stretch/>
        </p:blipFill>
        <p:spPr>
          <a:xfrm>
            <a:off x="3386139" y="774590"/>
            <a:ext cx="5414962" cy="5309378"/>
          </a:xfrm>
          <a:prstGeom prst="rect">
            <a:avLst/>
          </a:prstGeom>
          <a:effectLst>
            <a:softEdge rad="127000"/>
          </a:effectLst>
        </p:spPr>
      </p:pic>
    </p:spTree>
    <p:extLst>
      <p:ext uri="{BB962C8B-B14F-4D97-AF65-F5344CB8AC3E}">
        <p14:creationId xmlns:p14="http://schemas.microsoft.com/office/powerpoint/2010/main" val="3867059107"/>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78000">
              <a:schemeClr val="tx1"/>
            </a:gs>
            <a:gs pos="98000">
              <a:srgbClr val="FFC000"/>
            </a:gs>
            <a:gs pos="63000">
              <a:schemeClr val="tx1"/>
            </a:gs>
            <a:gs pos="90000">
              <a:srgbClr val="C000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775854" y="550718"/>
            <a:ext cx="10640291" cy="5756564"/>
          </a:xfrm>
          <a:prstGeom prst="rect">
            <a:avLst/>
          </a:prstGeom>
          <a:noFill/>
          <a:ln w="381000" cmpd="tri">
            <a:gradFill flip="none" rotWithShape="1">
              <a:gsLst>
                <a:gs pos="0">
                  <a:schemeClr val="accent1">
                    <a:lumMod val="5000"/>
                    <a:lumOff val="95000"/>
                  </a:schemeClr>
                </a:gs>
                <a:gs pos="93000">
                  <a:srgbClr val="FFC000"/>
                </a:gs>
                <a:gs pos="9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489857" y="6494236"/>
            <a:ext cx="2743200" cy="365125"/>
          </a:xfrm>
        </p:spPr>
        <p:txBody>
          <a:bodyPr/>
          <a:lstStyle/>
          <a:p>
            <a:fld id="{F12D7501-5797-48DA-964E-F85BA6E01D81}" type="datetime1">
              <a:rPr lang="fr-FR" sz="2000" b="1" smtClean="0">
                <a:solidFill>
                  <a:schemeClr val="bg1"/>
                </a:solidFill>
                <a:latin typeface="Magneto" panose="04030805050802020D02" pitchFamily="82" charset="0"/>
              </a:rPr>
              <a:t>08/01/2021</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3962400" y="6481041"/>
            <a:ext cx="4114800" cy="365125"/>
          </a:xfrm>
        </p:spPr>
        <p:txBody>
          <a:bodyPr/>
          <a:lstStyle/>
          <a:p>
            <a:r>
              <a:rPr lang="fr-FR" sz="2000" dirty="0" smtClean="0">
                <a:solidFill>
                  <a:schemeClr val="bg1"/>
                </a:solidFill>
                <a:latin typeface="Magneto" panose="04030805050802020D02" pitchFamily="82" charset="0"/>
              </a:rPr>
              <a:t>PPS   Lande   2021</a:t>
            </a:r>
            <a:endParaRPr lang="fr-FR" sz="20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17F59DC4-1AF1-4D1B-A95D-4AD1E8853B2E}" type="slidenum">
              <a:rPr lang="fr-FR" smtClean="0"/>
              <a:t>6</a:t>
            </a:fld>
            <a:endParaRPr lang="fr-FR"/>
          </a:p>
        </p:txBody>
      </p:sp>
      <p:pic>
        <p:nvPicPr>
          <p:cNvPr id="2" name="Image 1"/>
          <p:cNvPicPr>
            <a:picLocks noChangeAspect="1"/>
          </p:cNvPicPr>
          <p:nvPr/>
        </p:nvPicPr>
        <p:blipFill>
          <a:blip r:embed="rId3"/>
          <a:stretch>
            <a:fillRect/>
          </a:stretch>
        </p:blipFill>
        <p:spPr>
          <a:xfrm>
            <a:off x="3859519" y="778668"/>
            <a:ext cx="4472961" cy="5300663"/>
          </a:xfrm>
          <a:prstGeom prst="rect">
            <a:avLst/>
          </a:prstGeom>
          <a:effectLst>
            <a:softEdge rad="127000"/>
          </a:effectLst>
        </p:spPr>
      </p:pic>
    </p:spTree>
    <p:extLst>
      <p:ext uri="{BB962C8B-B14F-4D97-AF65-F5344CB8AC3E}">
        <p14:creationId xmlns:p14="http://schemas.microsoft.com/office/powerpoint/2010/main" val="2533965214"/>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78000">
              <a:schemeClr val="tx1"/>
            </a:gs>
            <a:gs pos="98000">
              <a:srgbClr val="FFC000"/>
            </a:gs>
            <a:gs pos="63000">
              <a:schemeClr val="tx1"/>
            </a:gs>
            <a:gs pos="90000">
              <a:srgbClr val="C000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775854" y="550718"/>
            <a:ext cx="10640291" cy="5756564"/>
          </a:xfrm>
          <a:prstGeom prst="rect">
            <a:avLst/>
          </a:prstGeom>
          <a:noFill/>
          <a:ln w="381000" cmpd="tri">
            <a:gradFill flip="none" rotWithShape="1">
              <a:gsLst>
                <a:gs pos="0">
                  <a:schemeClr val="accent1">
                    <a:lumMod val="5000"/>
                    <a:lumOff val="95000"/>
                  </a:schemeClr>
                </a:gs>
                <a:gs pos="93000">
                  <a:srgbClr val="FFC000"/>
                </a:gs>
                <a:gs pos="9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489857" y="6494236"/>
            <a:ext cx="2743200" cy="365125"/>
          </a:xfrm>
        </p:spPr>
        <p:txBody>
          <a:bodyPr/>
          <a:lstStyle/>
          <a:p>
            <a:fld id="{F12D7501-5797-48DA-964E-F85BA6E01D81}" type="datetime1">
              <a:rPr lang="fr-FR" sz="2000" b="1" smtClean="0">
                <a:solidFill>
                  <a:schemeClr val="bg1"/>
                </a:solidFill>
                <a:latin typeface="Magneto" panose="04030805050802020D02" pitchFamily="82" charset="0"/>
              </a:rPr>
              <a:t>08/01/2021</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3962400" y="6481041"/>
            <a:ext cx="4114800" cy="365125"/>
          </a:xfrm>
        </p:spPr>
        <p:txBody>
          <a:bodyPr/>
          <a:lstStyle/>
          <a:p>
            <a:r>
              <a:rPr lang="fr-FR" sz="2000" dirty="0" smtClean="0">
                <a:solidFill>
                  <a:schemeClr val="bg1"/>
                </a:solidFill>
                <a:latin typeface="Magneto" panose="04030805050802020D02" pitchFamily="82" charset="0"/>
              </a:rPr>
              <a:t>PPS   Lande   2021</a:t>
            </a:r>
            <a:endParaRPr lang="fr-FR" sz="20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17F59DC4-1AF1-4D1B-A95D-4AD1E8853B2E}" type="slidenum">
              <a:rPr lang="fr-FR" smtClean="0"/>
              <a:t>7</a:t>
            </a:fld>
            <a:endParaRPr lang="fr-FR"/>
          </a:p>
        </p:txBody>
      </p:sp>
      <p:pic>
        <p:nvPicPr>
          <p:cNvPr id="2" name="Image 1"/>
          <p:cNvPicPr>
            <a:picLocks noChangeAspect="1"/>
          </p:cNvPicPr>
          <p:nvPr/>
        </p:nvPicPr>
        <p:blipFill rotWithShape="1">
          <a:blip r:embed="rId3"/>
          <a:srcRect l="1" t="7084" r="-290"/>
          <a:stretch/>
        </p:blipFill>
        <p:spPr>
          <a:xfrm>
            <a:off x="4010025" y="785812"/>
            <a:ext cx="4269517" cy="5286375"/>
          </a:xfrm>
          <a:prstGeom prst="rect">
            <a:avLst/>
          </a:prstGeom>
          <a:effectLst>
            <a:softEdge rad="127000"/>
          </a:effectLst>
        </p:spPr>
      </p:pic>
    </p:spTree>
    <p:extLst>
      <p:ext uri="{BB962C8B-B14F-4D97-AF65-F5344CB8AC3E}">
        <p14:creationId xmlns:p14="http://schemas.microsoft.com/office/powerpoint/2010/main" val="2207444679"/>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78000">
              <a:schemeClr val="tx1"/>
            </a:gs>
            <a:gs pos="98000">
              <a:srgbClr val="FFC000"/>
            </a:gs>
            <a:gs pos="63000">
              <a:schemeClr val="tx1"/>
            </a:gs>
            <a:gs pos="90000">
              <a:srgbClr val="C000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775854" y="550718"/>
            <a:ext cx="10640291" cy="5756564"/>
          </a:xfrm>
          <a:prstGeom prst="rect">
            <a:avLst/>
          </a:prstGeom>
          <a:noFill/>
          <a:ln w="381000" cmpd="tri">
            <a:gradFill flip="none" rotWithShape="1">
              <a:gsLst>
                <a:gs pos="0">
                  <a:schemeClr val="accent1">
                    <a:lumMod val="5000"/>
                    <a:lumOff val="95000"/>
                  </a:schemeClr>
                </a:gs>
                <a:gs pos="93000">
                  <a:srgbClr val="FFC000"/>
                </a:gs>
                <a:gs pos="9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489857" y="6494236"/>
            <a:ext cx="2743200" cy="365125"/>
          </a:xfrm>
        </p:spPr>
        <p:txBody>
          <a:bodyPr/>
          <a:lstStyle/>
          <a:p>
            <a:fld id="{F12D7501-5797-48DA-964E-F85BA6E01D81}" type="datetime1">
              <a:rPr lang="fr-FR" sz="2000" b="1" smtClean="0">
                <a:solidFill>
                  <a:schemeClr val="bg1"/>
                </a:solidFill>
                <a:latin typeface="Magneto" panose="04030805050802020D02" pitchFamily="82" charset="0"/>
              </a:rPr>
              <a:t>08/01/2021</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3962400" y="6481041"/>
            <a:ext cx="4114800" cy="365125"/>
          </a:xfrm>
        </p:spPr>
        <p:txBody>
          <a:bodyPr/>
          <a:lstStyle/>
          <a:p>
            <a:r>
              <a:rPr lang="fr-FR" sz="2000" dirty="0" smtClean="0">
                <a:solidFill>
                  <a:schemeClr val="bg1"/>
                </a:solidFill>
                <a:latin typeface="Magneto" panose="04030805050802020D02" pitchFamily="82" charset="0"/>
              </a:rPr>
              <a:t>PPS   Lande   2021</a:t>
            </a:r>
            <a:endParaRPr lang="fr-FR" sz="20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17F59DC4-1AF1-4D1B-A95D-4AD1E8853B2E}" type="slidenum">
              <a:rPr lang="fr-FR" smtClean="0"/>
              <a:t>8</a:t>
            </a:fld>
            <a:endParaRPr lang="fr-FR"/>
          </a:p>
        </p:txBody>
      </p:sp>
      <p:pic>
        <p:nvPicPr>
          <p:cNvPr id="2" name="Image 1"/>
          <p:cNvPicPr>
            <a:picLocks noChangeAspect="1"/>
          </p:cNvPicPr>
          <p:nvPr/>
        </p:nvPicPr>
        <p:blipFill>
          <a:blip r:embed="rId3"/>
          <a:stretch>
            <a:fillRect/>
          </a:stretch>
        </p:blipFill>
        <p:spPr>
          <a:xfrm>
            <a:off x="3926681" y="764258"/>
            <a:ext cx="4338637" cy="5329484"/>
          </a:xfrm>
          <a:prstGeom prst="rect">
            <a:avLst/>
          </a:prstGeom>
          <a:effectLst>
            <a:softEdge rad="127000"/>
          </a:effectLst>
        </p:spPr>
      </p:pic>
    </p:spTree>
    <p:extLst>
      <p:ext uri="{BB962C8B-B14F-4D97-AF65-F5344CB8AC3E}">
        <p14:creationId xmlns:p14="http://schemas.microsoft.com/office/powerpoint/2010/main" val="1812678560"/>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78000">
              <a:schemeClr val="tx1"/>
            </a:gs>
            <a:gs pos="98000">
              <a:srgbClr val="FFC000"/>
            </a:gs>
            <a:gs pos="63000">
              <a:schemeClr val="tx1"/>
            </a:gs>
            <a:gs pos="90000">
              <a:srgbClr val="C000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775854" y="550718"/>
            <a:ext cx="10640291" cy="5756564"/>
          </a:xfrm>
          <a:prstGeom prst="rect">
            <a:avLst/>
          </a:prstGeom>
          <a:noFill/>
          <a:ln w="381000" cmpd="tri">
            <a:gradFill flip="none" rotWithShape="1">
              <a:gsLst>
                <a:gs pos="0">
                  <a:schemeClr val="accent1">
                    <a:lumMod val="5000"/>
                    <a:lumOff val="95000"/>
                  </a:schemeClr>
                </a:gs>
                <a:gs pos="93000">
                  <a:srgbClr val="FFC000"/>
                </a:gs>
                <a:gs pos="9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489857" y="6494236"/>
            <a:ext cx="2743200" cy="365125"/>
          </a:xfrm>
        </p:spPr>
        <p:txBody>
          <a:bodyPr/>
          <a:lstStyle/>
          <a:p>
            <a:fld id="{F12D7501-5797-48DA-964E-F85BA6E01D81}" type="datetime1">
              <a:rPr lang="fr-FR" sz="2000" b="1" smtClean="0">
                <a:solidFill>
                  <a:schemeClr val="bg1"/>
                </a:solidFill>
                <a:latin typeface="Magneto" panose="04030805050802020D02" pitchFamily="82" charset="0"/>
              </a:rPr>
              <a:t>08/01/2021</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3962400" y="6481041"/>
            <a:ext cx="4114800" cy="365125"/>
          </a:xfrm>
        </p:spPr>
        <p:txBody>
          <a:bodyPr/>
          <a:lstStyle/>
          <a:p>
            <a:r>
              <a:rPr lang="fr-FR" sz="2000" dirty="0" smtClean="0">
                <a:solidFill>
                  <a:schemeClr val="bg1"/>
                </a:solidFill>
                <a:latin typeface="Magneto" panose="04030805050802020D02" pitchFamily="82" charset="0"/>
              </a:rPr>
              <a:t>PPS   Lande   2021</a:t>
            </a:r>
            <a:endParaRPr lang="fr-FR" sz="20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17F59DC4-1AF1-4D1B-A95D-4AD1E8853B2E}" type="slidenum">
              <a:rPr lang="fr-FR" smtClean="0"/>
              <a:t>9</a:t>
            </a:fld>
            <a:endParaRPr lang="fr-FR"/>
          </a:p>
        </p:txBody>
      </p:sp>
      <p:pic>
        <p:nvPicPr>
          <p:cNvPr id="2" name="Image 1"/>
          <p:cNvPicPr>
            <a:picLocks noChangeAspect="1"/>
          </p:cNvPicPr>
          <p:nvPr/>
        </p:nvPicPr>
        <p:blipFill>
          <a:blip r:embed="rId3"/>
          <a:stretch>
            <a:fillRect/>
          </a:stretch>
        </p:blipFill>
        <p:spPr>
          <a:xfrm>
            <a:off x="1300163" y="774470"/>
            <a:ext cx="9572625" cy="5319645"/>
          </a:xfrm>
          <a:prstGeom prst="rect">
            <a:avLst/>
          </a:prstGeom>
          <a:effectLst>
            <a:softEdge rad="127000"/>
          </a:effectLst>
        </p:spPr>
      </p:pic>
    </p:spTree>
    <p:extLst>
      <p:ext uri="{BB962C8B-B14F-4D97-AF65-F5344CB8AC3E}">
        <p14:creationId xmlns:p14="http://schemas.microsoft.com/office/powerpoint/2010/main" val="2158769013"/>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78000">
              <a:schemeClr val="tx1"/>
            </a:gs>
            <a:gs pos="98000">
              <a:srgbClr val="FFC000"/>
            </a:gs>
            <a:gs pos="63000">
              <a:schemeClr val="tx1"/>
            </a:gs>
            <a:gs pos="90000">
              <a:srgbClr val="C000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775854" y="550718"/>
            <a:ext cx="10640291" cy="5756564"/>
          </a:xfrm>
          <a:prstGeom prst="rect">
            <a:avLst/>
          </a:prstGeom>
          <a:noFill/>
          <a:ln w="381000" cmpd="tri">
            <a:gradFill flip="none" rotWithShape="1">
              <a:gsLst>
                <a:gs pos="0">
                  <a:schemeClr val="accent1">
                    <a:lumMod val="5000"/>
                    <a:lumOff val="95000"/>
                  </a:schemeClr>
                </a:gs>
                <a:gs pos="93000">
                  <a:srgbClr val="FFC000"/>
                </a:gs>
                <a:gs pos="9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489857" y="6494236"/>
            <a:ext cx="2743200" cy="365125"/>
          </a:xfrm>
        </p:spPr>
        <p:txBody>
          <a:bodyPr/>
          <a:lstStyle/>
          <a:p>
            <a:fld id="{F12D7501-5797-48DA-964E-F85BA6E01D81}" type="datetime1">
              <a:rPr lang="fr-FR" sz="2000" b="1" smtClean="0">
                <a:solidFill>
                  <a:schemeClr val="bg1"/>
                </a:solidFill>
                <a:latin typeface="Magneto" panose="04030805050802020D02" pitchFamily="82" charset="0"/>
              </a:rPr>
              <a:t>08/01/2021</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3962400" y="6481041"/>
            <a:ext cx="4114800" cy="365125"/>
          </a:xfrm>
        </p:spPr>
        <p:txBody>
          <a:bodyPr/>
          <a:lstStyle/>
          <a:p>
            <a:r>
              <a:rPr lang="fr-FR" sz="2000" dirty="0" smtClean="0">
                <a:solidFill>
                  <a:schemeClr val="bg1"/>
                </a:solidFill>
                <a:latin typeface="Magneto" panose="04030805050802020D02" pitchFamily="82" charset="0"/>
              </a:rPr>
              <a:t>PPS   Lande   2021</a:t>
            </a:r>
            <a:endParaRPr lang="fr-FR" sz="20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17F59DC4-1AF1-4D1B-A95D-4AD1E8853B2E}" type="slidenum">
              <a:rPr lang="fr-FR" smtClean="0"/>
              <a:t>10</a:t>
            </a:fld>
            <a:endParaRPr lang="fr-FR"/>
          </a:p>
        </p:txBody>
      </p:sp>
      <p:pic>
        <p:nvPicPr>
          <p:cNvPr id="2" name="Image 1"/>
          <p:cNvPicPr>
            <a:picLocks noChangeAspect="1"/>
          </p:cNvPicPr>
          <p:nvPr/>
        </p:nvPicPr>
        <p:blipFill rotWithShape="1">
          <a:blip r:embed="rId3"/>
          <a:srcRect t="14375" r="434"/>
          <a:stretch/>
        </p:blipFill>
        <p:spPr>
          <a:xfrm>
            <a:off x="3662363" y="769376"/>
            <a:ext cx="4948237" cy="5319247"/>
          </a:xfrm>
          <a:prstGeom prst="rect">
            <a:avLst/>
          </a:prstGeom>
          <a:effectLst>
            <a:softEdge rad="127000"/>
          </a:effectLst>
        </p:spPr>
      </p:pic>
    </p:spTree>
    <p:extLst>
      <p:ext uri="{BB962C8B-B14F-4D97-AF65-F5344CB8AC3E}">
        <p14:creationId xmlns:p14="http://schemas.microsoft.com/office/powerpoint/2010/main" val="44576603"/>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78000">
              <a:schemeClr val="tx1"/>
            </a:gs>
            <a:gs pos="98000">
              <a:srgbClr val="FFC000"/>
            </a:gs>
            <a:gs pos="63000">
              <a:schemeClr val="tx1"/>
            </a:gs>
            <a:gs pos="90000">
              <a:srgbClr val="C000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775854" y="550718"/>
            <a:ext cx="10640291" cy="5756564"/>
          </a:xfrm>
          <a:prstGeom prst="rect">
            <a:avLst/>
          </a:prstGeom>
          <a:noFill/>
          <a:ln w="381000" cmpd="tri">
            <a:gradFill flip="none" rotWithShape="1">
              <a:gsLst>
                <a:gs pos="0">
                  <a:schemeClr val="accent1">
                    <a:lumMod val="5000"/>
                    <a:lumOff val="95000"/>
                  </a:schemeClr>
                </a:gs>
                <a:gs pos="93000">
                  <a:srgbClr val="FFC000"/>
                </a:gs>
                <a:gs pos="9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489857" y="6494236"/>
            <a:ext cx="2743200" cy="365125"/>
          </a:xfrm>
        </p:spPr>
        <p:txBody>
          <a:bodyPr/>
          <a:lstStyle/>
          <a:p>
            <a:fld id="{F12D7501-5797-48DA-964E-F85BA6E01D81}" type="datetime1">
              <a:rPr lang="fr-FR" sz="2000" b="1" smtClean="0">
                <a:solidFill>
                  <a:schemeClr val="bg1"/>
                </a:solidFill>
                <a:latin typeface="Magneto" panose="04030805050802020D02" pitchFamily="82" charset="0"/>
              </a:rPr>
              <a:t>08/01/2021</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3962400" y="6481041"/>
            <a:ext cx="4114800" cy="365125"/>
          </a:xfrm>
        </p:spPr>
        <p:txBody>
          <a:bodyPr/>
          <a:lstStyle/>
          <a:p>
            <a:r>
              <a:rPr lang="fr-FR" sz="2000" dirty="0" smtClean="0">
                <a:solidFill>
                  <a:schemeClr val="bg1"/>
                </a:solidFill>
                <a:latin typeface="Magneto" panose="04030805050802020D02" pitchFamily="82" charset="0"/>
              </a:rPr>
              <a:t>PPS   Lande   2021</a:t>
            </a:r>
            <a:endParaRPr lang="fr-FR" sz="20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17F59DC4-1AF1-4D1B-A95D-4AD1E8853B2E}" type="slidenum">
              <a:rPr lang="fr-FR" smtClean="0"/>
              <a:t>11</a:t>
            </a:fld>
            <a:endParaRPr lang="fr-FR"/>
          </a:p>
        </p:txBody>
      </p:sp>
      <p:pic>
        <p:nvPicPr>
          <p:cNvPr id="2" name="Image 1"/>
          <p:cNvPicPr>
            <a:picLocks noChangeAspect="1"/>
          </p:cNvPicPr>
          <p:nvPr/>
        </p:nvPicPr>
        <p:blipFill>
          <a:blip r:embed="rId3"/>
          <a:stretch>
            <a:fillRect/>
          </a:stretch>
        </p:blipFill>
        <p:spPr>
          <a:xfrm>
            <a:off x="2486025" y="776593"/>
            <a:ext cx="7215188" cy="5308317"/>
          </a:xfrm>
          <a:prstGeom prst="rect">
            <a:avLst/>
          </a:prstGeom>
          <a:effectLst>
            <a:softEdge rad="127000"/>
          </a:effectLst>
        </p:spPr>
      </p:pic>
    </p:spTree>
    <p:extLst>
      <p:ext uri="{BB962C8B-B14F-4D97-AF65-F5344CB8AC3E}">
        <p14:creationId xmlns:p14="http://schemas.microsoft.com/office/powerpoint/2010/main" val="3663688147"/>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78000">
              <a:schemeClr val="tx1"/>
            </a:gs>
            <a:gs pos="98000">
              <a:srgbClr val="FFC000"/>
            </a:gs>
            <a:gs pos="63000">
              <a:schemeClr val="tx1"/>
            </a:gs>
            <a:gs pos="90000">
              <a:srgbClr val="C000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775854" y="550718"/>
            <a:ext cx="10640291" cy="5756564"/>
          </a:xfrm>
          <a:prstGeom prst="rect">
            <a:avLst/>
          </a:prstGeom>
          <a:noFill/>
          <a:ln w="381000" cmpd="tri">
            <a:gradFill flip="none" rotWithShape="1">
              <a:gsLst>
                <a:gs pos="0">
                  <a:schemeClr val="accent1">
                    <a:lumMod val="5000"/>
                    <a:lumOff val="95000"/>
                  </a:schemeClr>
                </a:gs>
                <a:gs pos="93000">
                  <a:srgbClr val="FFC000"/>
                </a:gs>
                <a:gs pos="9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489857" y="6494236"/>
            <a:ext cx="2743200" cy="365125"/>
          </a:xfrm>
        </p:spPr>
        <p:txBody>
          <a:bodyPr/>
          <a:lstStyle/>
          <a:p>
            <a:fld id="{F12D7501-5797-48DA-964E-F85BA6E01D81}" type="datetime1">
              <a:rPr lang="fr-FR" sz="2000" b="1" smtClean="0">
                <a:solidFill>
                  <a:schemeClr val="bg1"/>
                </a:solidFill>
                <a:latin typeface="Magneto" panose="04030805050802020D02" pitchFamily="82" charset="0"/>
              </a:rPr>
              <a:t>08/01/2021</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3962400" y="6481041"/>
            <a:ext cx="4114800" cy="365125"/>
          </a:xfrm>
        </p:spPr>
        <p:txBody>
          <a:bodyPr/>
          <a:lstStyle/>
          <a:p>
            <a:r>
              <a:rPr lang="fr-FR" sz="2000" dirty="0" smtClean="0">
                <a:solidFill>
                  <a:schemeClr val="bg1"/>
                </a:solidFill>
                <a:latin typeface="Magneto" panose="04030805050802020D02" pitchFamily="82" charset="0"/>
              </a:rPr>
              <a:t>PPS   Lande   2021</a:t>
            </a:r>
            <a:endParaRPr lang="fr-FR" sz="20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17F59DC4-1AF1-4D1B-A95D-4AD1E8853B2E}" type="slidenum">
              <a:rPr lang="fr-FR" smtClean="0"/>
              <a:t>12</a:t>
            </a:fld>
            <a:endParaRPr lang="fr-FR"/>
          </a:p>
        </p:txBody>
      </p:sp>
      <p:pic>
        <p:nvPicPr>
          <p:cNvPr id="2" name="Image 1"/>
          <p:cNvPicPr>
            <a:picLocks noChangeAspect="1"/>
          </p:cNvPicPr>
          <p:nvPr/>
        </p:nvPicPr>
        <p:blipFill rotWithShape="1">
          <a:blip r:embed="rId3"/>
          <a:srcRect t="4166" r="29" b="5833"/>
          <a:stretch/>
        </p:blipFill>
        <p:spPr>
          <a:xfrm>
            <a:off x="4064317" y="742950"/>
            <a:ext cx="4063366" cy="5372100"/>
          </a:xfrm>
          <a:prstGeom prst="rect">
            <a:avLst/>
          </a:prstGeom>
          <a:effectLst>
            <a:softEdge rad="127000"/>
          </a:effectLst>
        </p:spPr>
      </p:pic>
    </p:spTree>
    <p:extLst>
      <p:ext uri="{BB962C8B-B14F-4D97-AF65-F5344CB8AC3E}">
        <p14:creationId xmlns:p14="http://schemas.microsoft.com/office/powerpoint/2010/main" val="3548059096"/>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78000">
              <a:schemeClr val="tx1"/>
            </a:gs>
            <a:gs pos="98000">
              <a:srgbClr val="FFC000"/>
            </a:gs>
            <a:gs pos="63000">
              <a:schemeClr val="tx1"/>
            </a:gs>
            <a:gs pos="90000">
              <a:srgbClr val="C000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775854" y="550718"/>
            <a:ext cx="10640291" cy="5756564"/>
          </a:xfrm>
          <a:prstGeom prst="rect">
            <a:avLst/>
          </a:prstGeom>
          <a:noFill/>
          <a:ln w="381000" cmpd="tri">
            <a:gradFill flip="none" rotWithShape="1">
              <a:gsLst>
                <a:gs pos="0">
                  <a:schemeClr val="accent1">
                    <a:lumMod val="5000"/>
                    <a:lumOff val="95000"/>
                  </a:schemeClr>
                </a:gs>
                <a:gs pos="93000">
                  <a:srgbClr val="FFC000"/>
                </a:gs>
                <a:gs pos="9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489857" y="6494236"/>
            <a:ext cx="2743200" cy="365125"/>
          </a:xfrm>
        </p:spPr>
        <p:txBody>
          <a:bodyPr/>
          <a:lstStyle/>
          <a:p>
            <a:fld id="{F12D7501-5797-48DA-964E-F85BA6E01D81}" type="datetime1">
              <a:rPr lang="fr-FR" sz="2000" b="1" smtClean="0">
                <a:solidFill>
                  <a:schemeClr val="bg1"/>
                </a:solidFill>
                <a:latin typeface="Magneto" panose="04030805050802020D02" pitchFamily="82" charset="0"/>
              </a:rPr>
              <a:t>08/01/2021</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3962400" y="6481041"/>
            <a:ext cx="4114800" cy="365125"/>
          </a:xfrm>
        </p:spPr>
        <p:txBody>
          <a:bodyPr/>
          <a:lstStyle/>
          <a:p>
            <a:r>
              <a:rPr lang="fr-FR" sz="2000" dirty="0" smtClean="0">
                <a:solidFill>
                  <a:schemeClr val="bg1"/>
                </a:solidFill>
                <a:latin typeface="Magneto" panose="04030805050802020D02" pitchFamily="82" charset="0"/>
              </a:rPr>
              <a:t>PPS   Lande   2021</a:t>
            </a:r>
            <a:endParaRPr lang="fr-FR" sz="20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17F59DC4-1AF1-4D1B-A95D-4AD1E8853B2E}" type="slidenum">
              <a:rPr lang="fr-FR" smtClean="0"/>
              <a:t>13</a:t>
            </a:fld>
            <a:endParaRPr lang="fr-FR"/>
          </a:p>
        </p:txBody>
      </p:sp>
      <p:pic>
        <p:nvPicPr>
          <p:cNvPr id="2" name="Image 1"/>
          <p:cNvPicPr>
            <a:picLocks noChangeAspect="1"/>
          </p:cNvPicPr>
          <p:nvPr/>
        </p:nvPicPr>
        <p:blipFill>
          <a:blip r:embed="rId3"/>
          <a:stretch>
            <a:fillRect/>
          </a:stretch>
        </p:blipFill>
        <p:spPr>
          <a:xfrm>
            <a:off x="2439260" y="770028"/>
            <a:ext cx="7313479" cy="5317944"/>
          </a:xfrm>
          <a:prstGeom prst="rect">
            <a:avLst/>
          </a:prstGeom>
          <a:effectLst>
            <a:softEdge rad="127000"/>
          </a:effectLst>
        </p:spPr>
      </p:pic>
    </p:spTree>
    <p:extLst>
      <p:ext uri="{BB962C8B-B14F-4D97-AF65-F5344CB8AC3E}">
        <p14:creationId xmlns:p14="http://schemas.microsoft.com/office/powerpoint/2010/main" val="734656372"/>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78000">
              <a:schemeClr val="tx1"/>
            </a:gs>
            <a:gs pos="98000">
              <a:srgbClr val="FFC000"/>
            </a:gs>
            <a:gs pos="63000">
              <a:schemeClr val="tx1"/>
            </a:gs>
            <a:gs pos="90000">
              <a:srgbClr val="C000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775854" y="550718"/>
            <a:ext cx="10640291" cy="5756564"/>
          </a:xfrm>
          <a:prstGeom prst="rect">
            <a:avLst/>
          </a:prstGeom>
          <a:noFill/>
          <a:ln w="381000" cmpd="tri">
            <a:gradFill flip="none" rotWithShape="1">
              <a:gsLst>
                <a:gs pos="0">
                  <a:schemeClr val="accent1">
                    <a:lumMod val="5000"/>
                    <a:lumOff val="95000"/>
                  </a:schemeClr>
                </a:gs>
                <a:gs pos="93000">
                  <a:srgbClr val="FFC000"/>
                </a:gs>
                <a:gs pos="9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489857" y="6494236"/>
            <a:ext cx="2743200" cy="365125"/>
          </a:xfrm>
        </p:spPr>
        <p:txBody>
          <a:bodyPr/>
          <a:lstStyle/>
          <a:p>
            <a:fld id="{F12D7501-5797-48DA-964E-F85BA6E01D81}" type="datetime1">
              <a:rPr lang="fr-FR" sz="2000" b="1" smtClean="0">
                <a:solidFill>
                  <a:schemeClr val="bg1"/>
                </a:solidFill>
                <a:latin typeface="Magneto" panose="04030805050802020D02" pitchFamily="82" charset="0"/>
              </a:rPr>
              <a:t>08/01/2021</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3962400" y="6481041"/>
            <a:ext cx="4114800" cy="365125"/>
          </a:xfrm>
        </p:spPr>
        <p:txBody>
          <a:bodyPr/>
          <a:lstStyle/>
          <a:p>
            <a:r>
              <a:rPr lang="fr-FR" sz="2000" dirty="0" smtClean="0">
                <a:solidFill>
                  <a:schemeClr val="bg1"/>
                </a:solidFill>
                <a:latin typeface="Magneto" panose="04030805050802020D02" pitchFamily="82" charset="0"/>
              </a:rPr>
              <a:t>PPS   Lande   2021</a:t>
            </a:r>
            <a:endParaRPr lang="fr-FR" sz="20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17F59DC4-1AF1-4D1B-A95D-4AD1E8853B2E}" type="slidenum">
              <a:rPr lang="fr-FR" smtClean="0"/>
              <a:t>14</a:t>
            </a:fld>
            <a:endParaRPr lang="fr-FR"/>
          </a:p>
        </p:txBody>
      </p:sp>
      <p:pic>
        <p:nvPicPr>
          <p:cNvPr id="2" name="Image 1"/>
          <p:cNvPicPr>
            <a:picLocks noChangeAspect="1"/>
          </p:cNvPicPr>
          <p:nvPr/>
        </p:nvPicPr>
        <p:blipFill>
          <a:blip r:embed="rId3"/>
          <a:stretch>
            <a:fillRect/>
          </a:stretch>
        </p:blipFill>
        <p:spPr>
          <a:xfrm>
            <a:off x="3671887" y="782835"/>
            <a:ext cx="4848225" cy="5292329"/>
          </a:xfrm>
          <a:prstGeom prst="rect">
            <a:avLst/>
          </a:prstGeom>
          <a:effectLst>
            <a:softEdge rad="127000"/>
          </a:effectLst>
        </p:spPr>
      </p:pic>
    </p:spTree>
    <p:extLst>
      <p:ext uri="{BB962C8B-B14F-4D97-AF65-F5344CB8AC3E}">
        <p14:creationId xmlns:p14="http://schemas.microsoft.com/office/powerpoint/2010/main" val="3336738731"/>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78000">
              <a:schemeClr val="tx1"/>
            </a:gs>
            <a:gs pos="98000">
              <a:srgbClr val="FFC000"/>
            </a:gs>
            <a:gs pos="63000">
              <a:schemeClr val="tx1"/>
            </a:gs>
            <a:gs pos="90000">
              <a:srgbClr val="C000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775854" y="550718"/>
            <a:ext cx="10640291" cy="5756564"/>
          </a:xfrm>
          <a:prstGeom prst="rect">
            <a:avLst/>
          </a:prstGeom>
          <a:noFill/>
          <a:ln w="381000" cmpd="tri">
            <a:gradFill flip="none" rotWithShape="1">
              <a:gsLst>
                <a:gs pos="0">
                  <a:schemeClr val="accent1">
                    <a:lumMod val="5000"/>
                    <a:lumOff val="95000"/>
                  </a:schemeClr>
                </a:gs>
                <a:gs pos="93000">
                  <a:srgbClr val="FFC000"/>
                </a:gs>
                <a:gs pos="9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489857" y="6494236"/>
            <a:ext cx="2743200" cy="365125"/>
          </a:xfrm>
        </p:spPr>
        <p:txBody>
          <a:bodyPr/>
          <a:lstStyle/>
          <a:p>
            <a:fld id="{F12D7501-5797-48DA-964E-F85BA6E01D81}" type="datetime1">
              <a:rPr lang="fr-FR" sz="2000" b="1" smtClean="0">
                <a:solidFill>
                  <a:schemeClr val="bg1"/>
                </a:solidFill>
                <a:latin typeface="Magneto" panose="04030805050802020D02" pitchFamily="82" charset="0"/>
              </a:rPr>
              <a:t>08/01/2021</a:t>
            </a:fld>
            <a:endParaRPr lang="fr-FR"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052357" y="772369"/>
            <a:ext cx="10096501" cy="5313261"/>
          </a:xfrm>
          <a:prstGeom prst="rect">
            <a:avLst/>
          </a:prstGeom>
          <a:effectLst>
            <a:softEdge rad="127000"/>
          </a:effectLst>
        </p:spPr>
      </p:pic>
      <p:sp>
        <p:nvSpPr>
          <p:cNvPr id="6" name="Espace réservé du pied de page 5"/>
          <p:cNvSpPr>
            <a:spLocks noGrp="1"/>
          </p:cNvSpPr>
          <p:nvPr>
            <p:ph type="ftr" sz="quarter" idx="11"/>
          </p:nvPr>
        </p:nvSpPr>
        <p:spPr>
          <a:xfrm>
            <a:off x="3962400" y="6481041"/>
            <a:ext cx="4114800" cy="365125"/>
          </a:xfrm>
        </p:spPr>
        <p:txBody>
          <a:bodyPr/>
          <a:lstStyle/>
          <a:p>
            <a:r>
              <a:rPr lang="fr-FR" sz="2000" dirty="0" smtClean="0">
                <a:solidFill>
                  <a:schemeClr val="bg1"/>
                </a:solidFill>
                <a:latin typeface="Magneto" panose="04030805050802020D02" pitchFamily="82" charset="0"/>
              </a:rPr>
              <a:t>PPS   Lande   2021</a:t>
            </a:r>
            <a:endParaRPr lang="fr-FR" sz="20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17F59DC4-1AF1-4D1B-A95D-4AD1E8853B2E}" type="slidenum">
              <a:rPr lang="fr-FR" smtClean="0"/>
              <a:t>15</a:t>
            </a:fld>
            <a:endParaRPr lang="fr-FR"/>
          </a:p>
        </p:txBody>
      </p:sp>
      <p:sp>
        <p:nvSpPr>
          <p:cNvPr id="8" name="Rectangle 7"/>
          <p:cNvSpPr/>
          <p:nvPr/>
        </p:nvSpPr>
        <p:spPr>
          <a:xfrm>
            <a:off x="1043141" y="2551837"/>
            <a:ext cx="10105717" cy="1754326"/>
          </a:xfrm>
          <a:prstGeom prst="rect">
            <a:avLst/>
          </a:prstGeom>
        </p:spPr>
        <p:txBody>
          <a:bodyPr wrap="square">
            <a:spAutoFit/>
          </a:bodyPr>
          <a:lstStyle/>
          <a:p>
            <a:r>
              <a:rPr lang="fr-FR" sz="5400" b="1" dirty="0" smtClean="0">
                <a:ln>
                  <a:solidFill>
                    <a:srgbClr val="FF0000"/>
                  </a:solidFill>
                </a:ln>
                <a:solidFill>
                  <a:schemeClr val="bg1"/>
                </a:solidFill>
                <a:effectLst>
                  <a:glow rad="228600">
                    <a:schemeClr val="accent2">
                      <a:satMod val="175000"/>
                      <a:alpha val="40000"/>
                    </a:schemeClr>
                  </a:glow>
                </a:effectLst>
                <a:latin typeface="Magneto" panose="04030805050802020D02" pitchFamily="82" charset="0"/>
              </a:rPr>
              <a:t>            </a:t>
            </a:r>
            <a:r>
              <a:rPr lang="fr-FR" sz="5400" b="1" dirty="0" smtClean="0">
                <a:ln>
                  <a:solidFill>
                    <a:srgbClr val="FF0000"/>
                  </a:solidFill>
                </a:ln>
                <a:solidFill>
                  <a:schemeClr val="bg1"/>
                </a:solidFill>
                <a:effectLst>
                  <a:glow rad="228600">
                    <a:schemeClr val="accent2">
                      <a:satMod val="175000"/>
                      <a:alpha val="40000"/>
                    </a:schemeClr>
                  </a:glow>
                </a:effectLst>
                <a:latin typeface="Magneto" panose="04030805050802020D02" pitchFamily="82" charset="0"/>
              </a:rPr>
              <a:t>  C’était</a:t>
            </a:r>
            <a:endParaRPr lang="fr-FR" sz="5400" b="1" dirty="0" smtClean="0">
              <a:ln>
                <a:solidFill>
                  <a:srgbClr val="FF0000"/>
                </a:solidFill>
              </a:ln>
              <a:solidFill>
                <a:schemeClr val="bg1"/>
              </a:solidFill>
              <a:effectLst>
                <a:glow rad="228600">
                  <a:schemeClr val="accent2">
                    <a:satMod val="175000"/>
                    <a:alpha val="40000"/>
                  </a:schemeClr>
                </a:glow>
              </a:effectLst>
              <a:latin typeface="Magneto" panose="04030805050802020D02" pitchFamily="82" charset="0"/>
            </a:endParaRPr>
          </a:p>
          <a:p>
            <a:r>
              <a:rPr lang="fr-FR" sz="5400" b="1" dirty="0" smtClean="0">
                <a:ln>
                  <a:solidFill>
                    <a:srgbClr val="FF0000"/>
                  </a:solidFill>
                </a:ln>
                <a:solidFill>
                  <a:schemeClr val="bg1"/>
                </a:solidFill>
                <a:effectLst>
                  <a:glow rad="228600">
                    <a:schemeClr val="accent2">
                      <a:satMod val="175000"/>
                      <a:alpha val="40000"/>
                    </a:schemeClr>
                  </a:glow>
                </a:effectLst>
                <a:latin typeface="Magneto" panose="04030805050802020D02" pitchFamily="82" charset="0"/>
              </a:rPr>
              <a:t>Illustrations provoquantes     </a:t>
            </a:r>
            <a:endParaRPr lang="fr-FR" sz="5400" b="1" dirty="0">
              <a:ln>
                <a:solidFill>
                  <a:srgbClr val="FF0000"/>
                </a:solidFill>
              </a:ln>
              <a:solidFill>
                <a:schemeClr val="bg1"/>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2212792900"/>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38" presetClass="entr" presetSubtype="0" accel="50000" fill="hold" nodeType="clickEffect">
                                  <p:stCondLst>
                                    <p:cond delay="0"/>
                                  </p:stCondLst>
                                  <p:iterate type="lt">
                                    <p:tmPct val="50000"/>
                                  </p:iterate>
                                  <p:childTnLst>
                                    <p:set>
                                      <p:cBhvr>
                                        <p:cTn id="20" dur="1" fill="hold">
                                          <p:stCondLst>
                                            <p:cond delay="0"/>
                                          </p:stCondLst>
                                        </p:cTn>
                                        <p:tgtEl>
                                          <p:spTgt spid="8">
                                            <p:txEl>
                                              <p:pRg st="0" end="0"/>
                                            </p:txEl>
                                          </p:spTgt>
                                        </p:tgtEl>
                                        <p:attrNameLst>
                                          <p:attrName>style.visibility</p:attrName>
                                        </p:attrNameLst>
                                      </p:cBhvr>
                                      <p:to>
                                        <p:strVal val="visible"/>
                                      </p:to>
                                    </p:set>
                                    <p:set>
                                      <p:cBhvr>
                                        <p:cTn id="21" dur="455" fill="hold">
                                          <p:stCondLst>
                                            <p:cond delay="0"/>
                                          </p:stCondLst>
                                        </p:cTn>
                                        <p:tgtEl>
                                          <p:spTgt spid="8">
                                            <p:txEl>
                                              <p:pRg st="0" end="0"/>
                                            </p:txEl>
                                          </p:spTgt>
                                        </p:tgtEl>
                                        <p:attrNameLst>
                                          <p:attrName>style.rotation</p:attrName>
                                        </p:attrNameLst>
                                      </p:cBhvr>
                                      <p:to>
                                        <p:strVal val="-45.0"/>
                                      </p:to>
                                    </p:set>
                                    <p:anim calcmode="lin" valueType="num">
                                      <p:cBhvr>
                                        <p:cTn id="22"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3"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24"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5"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38" presetClass="entr" presetSubtype="0" accel="50000" fill="hold" nodeType="clickEffect">
                                  <p:stCondLst>
                                    <p:cond delay="0"/>
                                  </p:stCondLst>
                                  <p:iterate type="lt">
                                    <p:tmPct val="50000"/>
                                  </p:iterate>
                                  <p:childTnLst>
                                    <p:set>
                                      <p:cBhvr>
                                        <p:cTn id="29" dur="1" fill="hold">
                                          <p:stCondLst>
                                            <p:cond delay="0"/>
                                          </p:stCondLst>
                                        </p:cTn>
                                        <p:tgtEl>
                                          <p:spTgt spid="8">
                                            <p:txEl>
                                              <p:pRg st="1" end="1"/>
                                            </p:txEl>
                                          </p:spTgt>
                                        </p:tgtEl>
                                        <p:attrNameLst>
                                          <p:attrName>style.visibility</p:attrName>
                                        </p:attrNameLst>
                                      </p:cBhvr>
                                      <p:to>
                                        <p:strVal val="visible"/>
                                      </p:to>
                                    </p:set>
                                    <p:set>
                                      <p:cBhvr>
                                        <p:cTn id="30" dur="455" fill="hold">
                                          <p:stCondLst>
                                            <p:cond delay="0"/>
                                          </p:stCondLst>
                                        </p:cTn>
                                        <p:tgtEl>
                                          <p:spTgt spid="8">
                                            <p:txEl>
                                              <p:pRg st="1" end="1"/>
                                            </p:txEl>
                                          </p:spTgt>
                                        </p:tgtEl>
                                        <p:attrNameLst>
                                          <p:attrName>style.rotation</p:attrName>
                                        </p:attrNameLst>
                                      </p:cBhvr>
                                      <p:to>
                                        <p:strVal val="-45.0"/>
                                      </p:to>
                                    </p:set>
                                    <p:anim calcmode="lin" valueType="num">
                                      <p:cBhvr>
                                        <p:cTn id="31"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2"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33"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4"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2" presetClass="entr" presetSubtype="1" fill="hold" nodeType="clickEffect">
                                  <p:stCondLst>
                                    <p:cond delay="0"/>
                                  </p:stCondLst>
                                  <p:childTnLst>
                                    <p:set>
                                      <p:cBhvr>
                                        <p:cTn id="38" dur="1" fill="hold">
                                          <p:stCondLst>
                                            <p:cond delay="0"/>
                                          </p:stCondLst>
                                        </p:cTn>
                                        <p:tgtEl>
                                          <p:spTgt spid="2"/>
                                        </p:tgtEl>
                                        <p:attrNameLst>
                                          <p:attrName>style.visibility</p:attrName>
                                        </p:attrNameLst>
                                      </p:cBhvr>
                                      <p:to>
                                        <p:strVal val="visible"/>
                                      </p:to>
                                    </p:set>
                                    <p:animEffect transition="in" filter="wipe(up)">
                                      <p:cBhvr>
                                        <p:cTn id="3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125</TotalTime>
  <Words>179</Words>
  <Application>Microsoft Office PowerPoint</Application>
  <PresentationFormat>Grand écran</PresentationFormat>
  <Paragraphs>66</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15</cp:revision>
  <dcterms:created xsi:type="dcterms:W3CDTF">2021-01-08T14:53:05Z</dcterms:created>
  <dcterms:modified xsi:type="dcterms:W3CDTF">2021-01-08T19:17:09Z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