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0OK0wlG8x+ZFBzpzeFxzw==" hashData="ejSGLf7uzFSVqRjWdj3gU+QXMXwQUh4cELKoOSnr9bCJlcsCCWrxv03YHeXh+fMU2l6U5hoCUmVQ8SjUlr8u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4DB6A-8232-41AA-AA3F-70500A7BDDE6}" type="datetimeFigureOut">
              <a:rPr lang="fr-FR" smtClean="0"/>
              <a:t>11/12/2020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E4B19-167C-4504-9D21-58B26D9520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094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1519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1358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803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065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8275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1515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2868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0054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1514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344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9531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664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978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10339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8328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8724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6252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4248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472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7331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2782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5065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15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A77E-778B-4676-BFB6-AFEEB2C250D2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62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A8DAF-F4B2-424C-9A96-18335C760965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835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FB33-FBF0-4867-91DB-3AA2E09BEC7B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83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427A4-F60F-49F5-A49D-D5C6ED22A8E2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34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36319-BB8A-4540-A459-1AEC63CBF7A1}" type="datetime1">
              <a:rPr lang="fr-FR" smtClean="0"/>
              <a:t>11/12/2020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6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C275-21CB-4A2B-9D64-43E04A37A462}" type="datetime1">
              <a:rPr lang="fr-FR" smtClean="0"/>
              <a:t>11/12/2020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725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374C5-4C19-477F-ADD0-3138C802531E}" type="datetime1">
              <a:rPr lang="fr-FR" smtClean="0"/>
              <a:t>11/12/2020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95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2747-A3D6-4AA3-A1CF-0AF1A2B43E2C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212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F109B-FB12-4FE9-A977-EB071148BBC6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27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AC487-D18F-471B-A347-E2835DA5C39A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8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94F9A-D853-413E-BBBD-D48BEEA5B904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5593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1945A-0657-4E1D-A123-04A4FE3E5D9D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518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3158" t="6475" r="3477" b="58750"/>
          <a:stretch/>
        </p:blipFill>
        <p:spPr>
          <a:xfrm>
            <a:off x="662974" y="600076"/>
            <a:ext cx="10868369" cy="56435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9840" y="2597845"/>
            <a:ext cx="1048396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y a un siècle</a:t>
            </a:r>
            <a:endParaRPr lang="fr-FR" sz="96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42201" t="77923" r="26079" b="18748"/>
          <a:stretch/>
        </p:blipFill>
        <p:spPr>
          <a:xfrm>
            <a:off x="5281613" y="4975861"/>
            <a:ext cx="3328987" cy="45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893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  <p:sndAc>
          <p:stSnd loop="1">
            <p:snd r:embed="rId3" name="Ensemble miédieval.wav"/>
          </p:stSnd>
        </p:sndAc>
      </p:transition>
    </mc:Choice>
    <mc:Fallback>
      <p:transition spd="slow" advTm="11000">
        <p:wedge/>
        <p:sndAc>
          <p:stSnd loop="1">
            <p:snd r:embed="rId3" name="Ensemble miédiev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4038" y="3016706"/>
            <a:ext cx="91839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rgbClr val="FFFF00"/>
                  </a:solidFill>
                </a:ln>
                <a:latin typeface="Magneto" panose="04030805050802020D02" pitchFamily="82" charset="0"/>
              </a:rPr>
              <a:t>Montrons nous  patients alors ! </a:t>
            </a:r>
            <a:r>
              <a:rPr lang="fr-FR" dirty="0" smtClean="0"/>
              <a:t>‌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737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229753"/>
            <a:ext cx="6096000" cy="230832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fr-FR" dirty="0" smtClean="0"/>
              <a:t> </a:t>
            </a:r>
            <a:r>
              <a:rPr lang="fr-FR" sz="3600" b="1" dirty="0" smtClean="0">
                <a:ln>
                  <a:solidFill>
                    <a:srgbClr val="FFFF00"/>
                  </a:solidFill>
                </a:ln>
                <a:latin typeface="Magneto" panose="04030805050802020D02" pitchFamily="82" charset="0"/>
              </a:rPr>
              <a:t>Quand l'Histoire repasse les plats ... ou aux mêmes maux les mêmes remèdes </a:t>
            </a:r>
            <a:endParaRPr lang="fr-FR" sz="3600" b="1" dirty="0">
              <a:ln>
                <a:solidFill>
                  <a:srgbClr val="FFFF00"/>
                </a:solidFill>
              </a:ln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59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2053" y="2414419"/>
            <a:ext cx="916789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latin typeface="Magneto" panose="04030805050802020D02" pitchFamily="82" charset="0"/>
              </a:rPr>
              <a:t>  Il y a un siècle... 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latin typeface="Magneto" panose="04030805050802020D02" pitchFamily="82" charset="0"/>
              </a:rPr>
              <a:t>Bon on est prévenu… </a:t>
            </a:r>
            <a:endParaRPr lang="fr-FR" sz="6000" b="1" dirty="0">
              <a:ln>
                <a:solidFill>
                  <a:srgbClr val="FFFF00"/>
                </a:solidFill>
              </a:ln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03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39" y="626228"/>
            <a:ext cx="7458074" cy="5619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623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63" y="619125"/>
            <a:ext cx="7300912" cy="5616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1180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923" r="-534"/>
          <a:stretch/>
        </p:blipFill>
        <p:spPr>
          <a:xfrm>
            <a:off x="3886200" y="629314"/>
            <a:ext cx="4419600" cy="55993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2613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626105"/>
            <a:ext cx="8359154" cy="5603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54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62" r="-763" b="4297"/>
          <a:stretch/>
        </p:blipFill>
        <p:spPr>
          <a:xfrm>
            <a:off x="3910011" y="628650"/>
            <a:ext cx="4405313" cy="558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0439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325" y="632460"/>
            <a:ext cx="7000875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27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75" y="647578"/>
            <a:ext cx="7378044" cy="5596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142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620107"/>
            <a:ext cx="8143875" cy="5624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04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931" y="606135"/>
            <a:ext cx="5672137" cy="5645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911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2371" y="624840"/>
            <a:ext cx="4727257" cy="5608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514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1" y="658882"/>
            <a:ext cx="5757862" cy="5572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282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8975" y="605957"/>
            <a:ext cx="5734050" cy="56460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7108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7" y="647788"/>
            <a:ext cx="8015287" cy="5585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107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71" b="5953"/>
          <a:stretch/>
        </p:blipFill>
        <p:spPr>
          <a:xfrm>
            <a:off x="3384946" y="654764"/>
            <a:ext cx="5422107" cy="55484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1124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28" b="57969"/>
          <a:stretch/>
        </p:blipFill>
        <p:spPr>
          <a:xfrm>
            <a:off x="1111627" y="641482"/>
            <a:ext cx="9968745" cy="5575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73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922" r="313" b="44140"/>
          <a:stretch/>
        </p:blipFill>
        <p:spPr>
          <a:xfrm>
            <a:off x="656277" y="2264568"/>
            <a:ext cx="10879446" cy="2328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1835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812" r="942" b="21875"/>
          <a:stretch/>
        </p:blipFill>
        <p:spPr>
          <a:xfrm>
            <a:off x="694356" y="1580919"/>
            <a:ext cx="10803288" cy="3696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114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22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6646" r="-311"/>
          <a:stretch/>
        </p:blipFill>
        <p:spPr>
          <a:xfrm>
            <a:off x="684775" y="1752759"/>
            <a:ext cx="10822449" cy="33524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4210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3158" t="6475" r="3477" b="58750"/>
          <a:stretch/>
        </p:blipFill>
        <p:spPr>
          <a:xfrm>
            <a:off x="662974" y="600076"/>
            <a:ext cx="10868369" cy="56435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5861" y="5031930"/>
            <a:ext cx="3758139" cy="4633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38200" y="2853622"/>
            <a:ext cx="1048396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96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y a un siècle</a:t>
            </a:r>
            <a:endParaRPr lang="fr-FR" sz="96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23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959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182</Words>
  <Application>Microsoft Office PowerPoint</Application>
  <PresentationFormat>Grand écran</PresentationFormat>
  <Paragraphs>99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2020-12-11T15:55:00Z</dcterms:created>
  <dcterms:modified xsi:type="dcterms:W3CDTF">2020-12-11T17:05:56Z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