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uOhcpt72qKqv3O3EZcIyQ==" hashData="eBvoxq+wTVMyPpXXlENyk5CbtDk3glgCz544e6EgYV1FpOpPCmLsZJ450KdjgIw9YH1P/2twozTSahfzXkR3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86" b="6701"/>
          <a:stretch/>
        </p:blipFill>
        <p:spPr>
          <a:xfrm>
            <a:off x="3348037" y="675560"/>
            <a:ext cx="5495925" cy="5439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4" b="5797"/>
          <a:stretch/>
        </p:blipFill>
        <p:spPr>
          <a:xfrm>
            <a:off x="3361360" y="687938"/>
            <a:ext cx="5419312" cy="541467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76" r="-353" b="20389"/>
          <a:stretch/>
        </p:blipFill>
        <p:spPr>
          <a:xfrm>
            <a:off x="1618678" y="689978"/>
            <a:ext cx="8954643" cy="5410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45" r="-273" b="16455"/>
          <a:stretch/>
        </p:blipFill>
        <p:spPr>
          <a:xfrm>
            <a:off x="1085851" y="677046"/>
            <a:ext cx="10086974" cy="5436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36" r="10375" b="47619"/>
          <a:stretch/>
        </p:blipFill>
        <p:spPr>
          <a:xfrm>
            <a:off x="769100" y="700087"/>
            <a:ext cx="10588858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792" r="-694" b="22917"/>
          <a:stretch/>
        </p:blipFill>
        <p:spPr>
          <a:xfrm>
            <a:off x="904875" y="733195"/>
            <a:ext cx="10382250" cy="5391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708" r="347" b="21875"/>
          <a:stretch/>
        </p:blipFill>
        <p:spPr>
          <a:xfrm>
            <a:off x="1265822" y="742950"/>
            <a:ext cx="9660356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50" r="210" b="10848"/>
          <a:stretch/>
        </p:blipFill>
        <p:spPr>
          <a:xfrm>
            <a:off x="1071564" y="685800"/>
            <a:ext cx="10044112" cy="54181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26" r="266" b="19582"/>
          <a:stretch/>
        </p:blipFill>
        <p:spPr>
          <a:xfrm>
            <a:off x="971549" y="675693"/>
            <a:ext cx="10144125" cy="5466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2020-12-22T16:10:08Z</dcterms:created>
  <dcterms:modified xsi:type="dcterms:W3CDTF">2020-12-22T19:43:33Z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