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sldIdLst>
    <p:sldId id="259" r:id="rId2"/>
    <p:sldId id="256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ZDyqEv21zv/xlGi52dC8g==" hashData="bTFqjoZhuiqDdRVl7a5IQLQ+GKkbc9MgJt82JcupN3uKvoGkRTQ8bDTMwNPk8FFtGWWl0yry1FgegRFFVXHWx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4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786592-16D9-4C7F-9840-20D94DB85BC2}" type="datetimeFigureOut">
              <a:rPr lang="fr-FR" smtClean="0"/>
              <a:t>22/12/2020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1BB809-2394-4711-8D76-C841FE1D76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83472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15338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6950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64285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43967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59850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62966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27518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75890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49852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5731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65211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92822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90998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678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98530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F773B-04E4-4B26-90F0-C456EFAE793F}" type="datetime1">
              <a:rPr lang="fr-FR" smtClean="0"/>
              <a:t>22/12/2020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210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576D4-6F81-42D5-BA46-80906AF72C1B}" type="datetime1">
              <a:rPr lang="fr-FR" smtClean="0"/>
              <a:t>22/12/2020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9527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2BE22-3BBD-4651-992D-61E1E9C7A707}" type="datetime1">
              <a:rPr lang="fr-FR" smtClean="0"/>
              <a:t>22/12/2020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4578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51961-0101-463D-B4C8-3DE76A5944F3}" type="datetime1">
              <a:rPr lang="fr-FR" smtClean="0"/>
              <a:t>22/12/2020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4269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26194-2B58-434C-B99A-98747DB74F98}" type="datetime1">
              <a:rPr lang="fr-FR" smtClean="0"/>
              <a:t>22/12/2020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4589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5761E-F00F-494F-AC73-2B46D77EB1E2}" type="datetime1">
              <a:rPr lang="fr-FR" smtClean="0"/>
              <a:t>22/12/2020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741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1C842-8FFE-46B3-BF15-81D066176757}" type="datetime1">
              <a:rPr lang="fr-FR" smtClean="0"/>
              <a:t>22/12/2020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8633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2EF7-D0C2-4A5C-8D53-82492807A005}" type="datetime1">
              <a:rPr lang="fr-FR" smtClean="0"/>
              <a:t>22/12/2020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911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CFE79-A57C-4DE2-8FD2-3373E03AE835}" type="datetime1">
              <a:rPr lang="fr-FR" smtClean="0"/>
              <a:t>22/12/2020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0588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204FF-63DB-4FB1-AEBE-A87B6E08D947}" type="datetime1">
              <a:rPr lang="fr-FR" smtClean="0"/>
              <a:t>22/12/2020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3654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18DE7-ABA5-400A-8E44-62652856BD74}" type="datetime1">
              <a:rPr lang="fr-FR" smtClean="0"/>
              <a:t>22/12/2020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2578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84000">
              <a:schemeClr val="bg1"/>
            </a:gs>
            <a:gs pos="87000">
              <a:schemeClr val="bg1"/>
            </a:gs>
            <a:gs pos="100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6943A6-C2DA-4B13-8FA9-FB2AB62F0C89}" type="datetime1">
              <a:rPr lang="fr-FR" smtClean="0"/>
              <a:t>22/12/2020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07836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3751" r="-158" b="2483"/>
          <a:stretch/>
        </p:blipFill>
        <p:spPr>
          <a:xfrm>
            <a:off x="838200" y="675400"/>
            <a:ext cx="10515599" cy="546530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734733" y="3395273"/>
            <a:ext cx="8672566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Les femmes et</a:t>
            </a:r>
          </a:p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l’humour </a:t>
            </a:r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N°8</a:t>
            </a:r>
            <a:endParaRPr lang="fr-FR" sz="80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697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  <p:sndAc>
          <p:stSnd loop="1">
            <p:snd r:embed="rId3" name="_Love.wav"/>
          </p:stSnd>
        </p:sndAc>
      </p:transition>
    </mc:Choice>
    <mc:Fallback>
      <p:transition spd="slow" advTm="14000">
        <p:wedge/>
        <p:sndAc>
          <p:stSnd loop="1">
            <p:snd r:embed="rId3" name="_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757238"/>
            <a:ext cx="10515600" cy="52911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6449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6925" y="664948"/>
            <a:ext cx="8058149" cy="5460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58054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029" t="6608" r="2296" b="26300"/>
          <a:stretch/>
        </p:blipFill>
        <p:spPr>
          <a:xfrm>
            <a:off x="2874168" y="671513"/>
            <a:ext cx="6443663" cy="55149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6653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6912" r="-817" b="6128"/>
          <a:stretch/>
        </p:blipFill>
        <p:spPr>
          <a:xfrm>
            <a:off x="2574131" y="706780"/>
            <a:ext cx="7043737" cy="53769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73151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6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37000" r="-500" b="11749"/>
          <a:stretch/>
        </p:blipFill>
        <p:spPr>
          <a:xfrm>
            <a:off x="1640914" y="702753"/>
            <a:ext cx="8910172" cy="54524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12692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7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4583" r="19" b="8750"/>
          <a:stretch/>
        </p:blipFill>
        <p:spPr>
          <a:xfrm>
            <a:off x="3057525" y="686194"/>
            <a:ext cx="6072923" cy="54145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03596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8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00" b="11750"/>
          <a:stretch/>
        </p:blipFill>
        <p:spPr>
          <a:xfrm>
            <a:off x="3357563" y="714374"/>
            <a:ext cx="5457825" cy="53958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08469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9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00" b="11500"/>
          <a:stretch/>
        </p:blipFill>
        <p:spPr>
          <a:xfrm>
            <a:off x="3581400" y="683527"/>
            <a:ext cx="5095875" cy="54172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3128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84" b="10278"/>
          <a:stretch/>
        </p:blipFill>
        <p:spPr>
          <a:xfrm>
            <a:off x="2969796" y="733425"/>
            <a:ext cx="6202440" cy="53911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18078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800" b="10500"/>
          <a:stretch/>
        </p:blipFill>
        <p:spPr>
          <a:xfrm>
            <a:off x="3357563" y="685800"/>
            <a:ext cx="5443537" cy="54396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82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17" b="10529"/>
          <a:stretch/>
        </p:blipFill>
        <p:spPr>
          <a:xfrm>
            <a:off x="3400425" y="697228"/>
            <a:ext cx="5520324" cy="54035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29481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250" r="-500" b="12500"/>
          <a:stretch/>
        </p:blipFill>
        <p:spPr>
          <a:xfrm>
            <a:off x="3438524" y="690201"/>
            <a:ext cx="5314951" cy="54101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59854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4713" y="666749"/>
            <a:ext cx="5443537" cy="54435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78925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751" r="-158" b="2483"/>
          <a:stretch/>
        </p:blipFill>
        <p:spPr>
          <a:xfrm>
            <a:off x="838200" y="675400"/>
            <a:ext cx="10515599" cy="546530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577571" y="2460828"/>
            <a:ext cx="8672567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Les femmes et</a:t>
            </a:r>
          </a:p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l’humour </a:t>
            </a:r>
            <a:endParaRPr lang="fr-FR" sz="80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272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79</TotalTime>
  <Words>102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2020-12-22T16:10:08Z</dcterms:created>
  <dcterms:modified xsi:type="dcterms:W3CDTF">2020-12-22T19:27:26Z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