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cBKFXZLv8seidJsexGXnw==" hashData="texlctF2xVvd8pn9HN5HTUiFA+zd4mfFtbU1f6pgJP7agRhnjMngJoIMAQIm5zmCS6gbyVa1AxTQok6qD8V5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34733" y="3395273"/>
            <a:ext cx="867256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N°7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6925" y="664948"/>
            <a:ext cx="8058149" cy="5460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029" t="6608" r="2296" b="26300"/>
          <a:stretch/>
        </p:blipFill>
        <p:spPr>
          <a:xfrm>
            <a:off x="2874168" y="671513"/>
            <a:ext cx="6443663" cy="5514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647" r="-327" b="7108"/>
          <a:stretch/>
        </p:blipFill>
        <p:spPr>
          <a:xfrm>
            <a:off x="2469356" y="709017"/>
            <a:ext cx="7253287" cy="5439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287" r="444" b="9841"/>
          <a:stretch/>
        </p:blipFill>
        <p:spPr>
          <a:xfrm>
            <a:off x="2377941" y="692061"/>
            <a:ext cx="7386150" cy="54064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224" r="-620" b="6915"/>
          <a:stretch/>
        </p:blipFill>
        <p:spPr>
          <a:xfrm>
            <a:off x="2566987" y="699543"/>
            <a:ext cx="7058025" cy="5391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486" r="325" b="25082"/>
          <a:stretch/>
        </p:blipFill>
        <p:spPr>
          <a:xfrm>
            <a:off x="1326572" y="694935"/>
            <a:ext cx="9538856" cy="5400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974" r="-163" b="22394"/>
          <a:stretch/>
        </p:blipFill>
        <p:spPr>
          <a:xfrm>
            <a:off x="1475204" y="705041"/>
            <a:ext cx="9191623" cy="5380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9218" r="81" b="23128"/>
          <a:stretch/>
        </p:blipFill>
        <p:spPr>
          <a:xfrm>
            <a:off x="1391415" y="680648"/>
            <a:ext cx="9409170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381" r="337" b="24199"/>
          <a:stretch/>
        </p:blipFill>
        <p:spPr>
          <a:xfrm>
            <a:off x="1396671" y="687791"/>
            <a:ext cx="9398658" cy="5414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127" r="-422" b="5464"/>
          <a:stretch/>
        </p:blipFill>
        <p:spPr>
          <a:xfrm>
            <a:off x="2201544" y="687792"/>
            <a:ext cx="7788912" cy="5414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893" r="-407" b="6503"/>
          <a:stretch/>
        </p:blipFill>
        <p:spPr>
          <a:xfrm>
            <a:off x="2209800" y="702079"/>
            <a:ext cx="7822635" cy="5386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22/12/2020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77571" y="2460828"/>
            <a:ext cx="8672567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2020-12-22T16:10:08Z</dcterms:created>
  <dcterms:modified xsi:type="dcterms:W3CDTF">2020-12-22T19:16:45Z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