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H/TCCAsVKG1fD/0Leivmg==" hashData="p0LOo7LiQL07/WgcnWdQFnwkrTN2rqit2br+pVXBdDD/3kYfviC3pG8Be17BG92+SDLs+9/hCP7fjQFDCSps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N°6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90" b="36250"/>
          <a:stretch/>
        </p:blipFill>
        <p:spPr>
          <a:xfrm>
            <a:off x="3083719" y="668101"/>
            <a:ext cx="6024562" cy="54543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59" b="20000"/>
          <a:stretch/>
        </p:blipFill>
        <p:spPr>
          <a:xfrm>
            <a:off x="3659208" y="652073"/>
            <a:ext cx="4873584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5358" y="683282"/>
            <a:ext cx="4441284" cy="5423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70" b="11654"/>
          <a:stretch/>
        </p:blipFill>
        <p:spPr>
          <a:xfrm>
            <a:off x="1750638" y="698031"/>
            <a:ext cx="8690724" cy="5394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82" b="12421"/>
          <a:stretch/>
        </p:blipFill>
        <p:spPr>
          <a:xfrm>
            <a:off x="1676632" y="690888"/>
            <a:ext cx="8838736" cy="540877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215" t="68615" r="36734" b="28482"/>
          <a:stretch/>
        </p:blipFill>
        <p:spPr>
          <a:xfrm>
            <a:off x="5029199" y="4400549"/>
            <a:ext cx="2128839" cy="45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57" b="13188"/>
          <a:stretch/>
        </p:blipFill>
        <p:spPr>
          <a:xfrm>
            <a:off x="1637069" y="694935"/>
            <a:ext cx="8917862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974" r="81" b="19462"/>
          <a:stretch/>
        </p:blipFill>
        <p:spPr>
          <a:xfrm>
            <a:off x="1664552" y="685800"/>
            <a:ext cx="8765379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274" r="325" b="11645"/>
          <a:stretch/>
        </p:blipFill>
        <p:spPr>
          <a:xfrm>
            <a:off x="789161" y="688776"/>
            <a:ext cx="10600552" cy="54262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463" r="-164" b="26303"/>
          <a:stretch/>
        </p:blipFill>
        <p:spPr>
          <a:xfrm>
            <a:off x="1082620" y="727966"/>
            <a:ext cx="9976791" cy="5402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2020-12-22T16:10:08Z</dcterms:created>
  <dcterms:modified xsi:type="dcterms:W3CDTF">2020-12-22T19:02:19Z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