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3" r:id="rId8"/>
    <p:sldId id="264" r:id="rId9"/>
    <p:sldId id="266" r:id="rId10"/>
    <p:sldId id="267" r:id="rId11"/>
    <p:sldId id="265" r:id="rId12"/>
    <p:sldId id="262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EfdJkxa3EwgMfJwiqeaMg==" hashData="8koNe8p/Uf1jTOy7vLIzwJ4wvhhnhz5cdFhEEtFGO5ZZxApmE8qSYCTk6FRf2VssQ1SJ0HNa8WICC2DFVkuD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84000">
              <a:schemeClr val="bg1"/>
            </a:gs>
            <a:gs pos="87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34733" y="3395273"/>
            <a:ext cx="867256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N°5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925" y="664948"/>
            <a:ext cx="8058149" cy="5460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29" t="6608" r="2296" b="26300"/>
          <a:stretch/>
        </p:blipFill>
        <p:spPr>
          <a:xfrm>
            <a:off x="2874168" y="671513"/>
            <a:ext cx="6443663" cy="5514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1900" y="693150"/>
            <a:ext cx="4614863" cy="54324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997625" y="872603"/>
            <a:ext cx="814678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Pourquoi a-t-elle des</a:t>
            </a:r>
          </a:p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petites bêtes ? 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7512" y="697597"/>
            <a:ext cx="6243637" cy="54337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0800" y="693836"/>
            <a:ext cx="9637713" cy="54212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5987" y="685474"/>
            <a:ext cx="7738111" cy="5429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8475" y="703111"/>
            <a:ext cx="6115050" cy="54517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04" b="10108"/>
          <a:stretch/>
        </p:blipFill>
        <p:spPr>
          <a:xfrm>
            <a:off x="2107240" y="716816"/>
            <a:ext cx="7977520" cy="54243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76" r="3100" b="12413"/>
          <a:stretch/>
        </p:blipFill>
        <p:spPr>
          <a:xfrm>
            <a:off x="3331901" y="686211"/>
            <a:ext cx="5528197" cy="54181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27" b="3931"/>
          <a:stretch/>
        </p:blipFill>
        <p:spPr>
          <a:xfrm>
            <a:off x="2299381" y="705187"/>
            <a:ext cx="7593237" cy="5447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74" y="682920"/>
            <a:ext cx="7286625" cy="545649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77571" y="2460828"/>
            <a:ext cx="8672567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109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2020-12-22T16:10:08Z</dcterms:created>
  <dcterms:modified xsi:type="dcterms:W3CDTF">2020-12-22T18:42:51Z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