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B2/5VpgWQgJ68d6m9xomw==" hashData="FZWlLZ9Sy+TLSJT/rCloCOxTOyv7N6EABBp/IdWbvpIKGUJpsdekD8HsCJABjFUp8jielXjusYyEe9Oh9Jx7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704" y="685800"/>
            <a:ext cx="6908483" cy="5409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4" b="4831"/>
          <a:stretch/>
        </p:blipFill>
        <p:spPr>
          <a:xfrm>
            <a:off x="3699376" y="681709"/>
            <a:ext cx="4793247" cy="5427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775" y="675940"/>
            <a:ext cx="4343400" cy="5482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71" b="17500"/>
          <a:stretch/>
        </p:blipFill>
        <p:spPr>
          <a:xfrm>
            <a:off x="3581400" y="700088"/>
            <a:ext cx="4919935" cy="5391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16" b="11562"/>
          <a:stretch/>
        </p:blipFill>
        <p:spPr>
          <a:xfrm>
            <a:off x="3775491" y="699698"/>
            <a:ext cx="4591050" cy="5391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18" b="22400"/>
          <a:stretch/>
        </p:blipFill>
        <p:spPr>
          <a:xfrm>
            <a:off x="3408928" y="683741"/>
            <a:ext cx="5374144" cy="5423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690055"/>
            <a:ext cx="5486400" cy="541043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-1" r="137" b="6684"/>
          <a:stretch/>
        </p:blipFill>
        <p:spPr>
          <a:xfrm>
            <a:off x="1709738" y="676490"/>
            <a:ext cx="8772524" cy="5437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5" y="694991"/>
            <a:ext cx="7043738" cy="5420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2020-12-22T16:10:08Z</dcterms:created>
  <dcterms:modified xsi:type="dcterms:W3CDTF">2020-12-22T18:17:44Z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