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y+neVtQ5/ipA5CudhBx8A==" hashData="Zq0KL79P1AGBqm+R7YVQF3Y1NEZJww5aYIY3sg0ivild7kaKvpFdc6PNqXVd3/mhOlRsrrVV/z7EtEQ0pfKNt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22/12/2020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853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22/12/2020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22/12/2020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22/12/2020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84000">
              <a:schemeClr val="bg1"/>
            </a:gs>
            <a:gs pos="87000">
              <a:schemeClr val="bg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34733" y="3395273"/>
            <a:ext cx="8672566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</a:t>
            </a:r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N°3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  <p:sndAc>
          <p:stSnd loop="1">
            <p:snd r:embed="rId3" name="_Love.wav"/>
          </p:stSnd>
        </p:sndAc>
      </p:transition>
    </mc:Choice>
    <mc:Fallback>
      <p:transition spd="slow" advTm="14000">
        <p:wedge/>
        <p:sndAc>
          <p:stSnd loop="1">
            <p:snd r:embed="rId3" name="_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57238"/>
            <a:ext cx="10515600" cy="52911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6925" y="664948"/>
            <a:ext cx="8058149" cy="5460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029" t="6608" r="2296" b="26300"/>
          <a:stretch/>
        </p:blipFill>
        <p:spPr>
          <a:xfrm>
            <a:off x="2874168" y="671513"/>
            <a:ext cx="6443663" cy="55149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08" b="6692"/>
          <a:stretch/>
        </p:blipFill>
        <p:spPr>
          <a:xfrm>
            <a:off x="3383239" y="693584"/>
            <a:ext cx="5425522" cy="54033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667652"/>
            <a:ext cx="6615113" cy="54481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950" y="691019"/>
            <a:ext cx="6075928" cy="54240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70" b="7500"/>
          <a:stretch/>
        </p:blipFill>
        <p:spPr>
          <a:xfrm>
            <a:off x="3145630" y="668075"/>
            <a:ext cx="5900739" cy="54543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17" b="50000"/>
          <a:stretch/>
        </p:blipFill>
        <p:spPr>
          <a:xfrm>
            <a:off x="1997512" y="642001"/>
            <a:ext cx="8147008" cy="55065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9584" r="679"/>
          <a:stretch/>
        </p:blipFill>
        <p:spPr>
          <a:xfrm>
            <a:off x="2124880" y="673505"/>
            <a:ext cx="7942239" cy="54435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8863" y="683989"/>
            <a:ext cx="7600950" cy="5442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4439"/>
          <a:stretch/>
        </p:blipFill>
        <p:spPr>
          <a:xfrm>
            <a:off x="1400175" y="683865"/>
            <a:ext cx="9533765" cy="54168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3470" y="670309"/>
            <a:ext cx="5625059" cy="54499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4713" y="666749"/>
            <a:ext cx="5443537" cy="5443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577571" y="2460828"/>
            <a:ext cx="8672567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72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2020-12-22T16:10:08Z</dcterms:created>
  <dcterms:modified xsi:type="dcterms:W3CDTF">2020-12-22T17:58:26Z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