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LvsUBopLMqAw4wR7IzrVQ==" hashData="kC4MbN65oVcrwE0w1R7KDJyTXgbTY4FgtMYHa6TY2bPlX4G3FJ+c1Wv05/PZahwvv/34SPJKjxPgX31ZVonW/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34733" y="3395273"/>
            <a:ext cx="867256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N°2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925" y="664948"/>
            <a:ext cx="8058149" cy="546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9" t="6608" r="2296" b="26300"/>
          <a:stretch/>
        </p:blipFill>
        <p:spPr>
          <a:xfrm>
            <a:off x="2874168" y="671513"/>
            <a:ext cx="6443663" cy="551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32526"/>
          <a:stretch/>
        </p:blipFill>
        <p:spPr>
          <a:xfrm>
            <a:off x="2117058" y="727306"/>
            <a:ext cx="7957883" cy="5335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5" y="665306"/>
            <a:ext cx="8258175" cy="5458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5874" y="697316"/>
            <a:ext cx="4720251" cy="5395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924" b="10457"/>
          <a:stretch/>
        </p:blipFill>
        <p:spPr>
          <a:xfrm>
            <a:off x="2866536" y="742879"/>
            <a:ext cx="6458927" cy="5372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917" b="17619"/>
          <a:stretch/>
        </p:blipFill>
        <p:spPr>
          <a:xfrm>
            <a:off x="2982516" y="677194"/>
            <a:ext cx="6226968" cy="5436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64" b="10240"/>
          <a:stretch/>
        </p:blipFill>
        <p:spPr>
          <a:xfrm>
            <a:off x="3070055" y="694465"/>
            <a:ext cx="6001922" cy="54016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5618" y="678527"/>
            <a:ext cx="6100763" cy="5433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9975" y="703508"/>
            <a:ext cx="5000625" cy="5383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7785" y="683029"/>
            <a:ext cx="5986462" cy="5424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77571" y="2460828"/>
            <a:ext cx="867256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2020-12-22T16:10:08Z</dcterms:created>
  <dcterms:modified xsi:type="dcterms:W3CDTF">2020-12-22T17:39:14Z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