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5" r:id="rId9"/>
    <p:sldId id="266" r:id="rId10"/>
    <p:sldId id="267" r:id="rId11"/>
    <p:sldId id="268" r:id="rId12"/>
    <p:sldId id="263" r:id="rId13"/>
    <p:sldId id="264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2sAoZBHcPUVP4BcgwnP6w==" hashData="kp0Z+B4NvyyEiLFwcwOfJml21HaRyadF8oGVcudVW4yL04KvwMprht/wjPxfhHN4JFvQ5zASx15mih64oeyHt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22/12/2020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53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22/12/2020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22/12/2020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22/12/2020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84000">
              <a:schemeClr val="bg1"/>
            </a:gs>
            <a:gs pos="87000">
              <a:schemeClr val="bg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34733" y="3395273"/>
            <a:ext cx="8672566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</a:t>
            </a:r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N°10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_Love.wav"/>
          </p:stSnd>
        </p:sndAc>
      </p:transition>
    </mc:Choice>
    <mc:Fallback>
      <p:transition spd="slow" advTm="14000">
        <p:wedge/>
        <p:sndAc>
          <p:stSnd loop="1">
            <p:snd r:embed="rId3" name="_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57238"/>
            <a:ext cx="10515600" cy="52911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6925" y="664948"/>
            <a:ext cx="8058149" cy="5460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029" t="6608" r="2296" b="26300"/>
          <a:stretch/>
        </p:blipFill>
        <p:spPr>
          <a:xfrm>
            <a:off x="2874168" y="671513"/>
            <a:ext cx="6443663" cy="5514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302" r="257" b="10417"/>
          <a:stretch/>
        </p:blipFill>
        <p:spPr>
          <a:xfrm>
            <a:off x="1245394" y="688361"/>
            <a:ext cx="9701212" cy="54138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3693" y="690016"/>
            <a:ext cx="10384614" cy="54779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667" t="36563" r="6145" b="10938"/>
          <a:stretch/>
        </p:blipFill>
        <p:spPr>
          <a:xfrm>
            <a:off x="935831" y="700466"/>
            <a:ext cx="10320338" cy="53896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326" t="11285" r="1957" b="12264"/>
          <a:stretch/>
        </p:blipFill>
        <p:spPr>
          <a:xfrm>
            <a:off x="838200" y="720662"/>
            <a:ext cx="10515600" cy="53538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000" r="-84" b="11041"/>
          <a:stretch/>
        </p:blipFill>
        <p:spPr>
          <a:xfrm>
            <a:off x="1114425" y="685800"/>
            <a:ext cx="9944100" cy="54149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492" r="-41" b="58221"/>
          <a:stretch/>
        </p:blipFill>
        <p:spPr>
          <a:xfrm>
            <a:off x="1314450" y="718290"/>
            <a:ext cx="9586913" cy="5369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9860" r="-1069" b="22241"/>
          <a:stretch/>
        </p:blipFill>
        <p:spPr>
          <a:xfrm>
            <a:off x="1304623" y="729097"/>
            <a:ext cx="9582753" cy="53998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122" r="320" b="10278"/>
          <a:stretch/>
        </p:blipFill>
        <p:spPr>
          <a:xfrm>
            <a:off x="838200" y="682212"/>
            <a:ext cx="10515600" cy="54202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578" t="10159" r="5978" b="5378"/>
          <a:stretch/>
        </p:blipFill>
        <p:spPr>
          <a:xfrm>
            <a:off x="838199" y="727504"/>
            <a:ext cx="10515601" cy="54029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4713" y="666749"/>
            <a:ext cx="5443537" cy="5443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577571" y="2460828"/>
            <a:ext cx="8672567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72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2020-12-22T16:10:08Z</dcterms:created>
  <dcterms:modified xsi:type="dcterms:W3CDTF">2020-12-22T19:58:25Z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