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4FyrSxTPLAs1CuCdhhfXA==" hashData="wqLyPK9qAAQyzFqyKkTH3bvZoX/UQrMMOALpeT5YJkN5Du+FMvAWoRfBFc/0i8KRi5hDRWfP9muQU95KYDj5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N°1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4" r="1210" b="2072"/>
          <a:stretch/>
        </p:blipFill>
        <p:spPr>
          <a:xfrm>
            <a:off x="3743325" y="694175"/>
            <a:ext cx="4672014" cy="54331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7" y="684920"/>
            <a:ext cx="8201025" cy="5437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722" t="2281" r="1394" b="2138"/>
          <a:stretch/>
        </p:blipFill>
        <p:spPr>
          <a:xfrm>
            <a:off x="2502694" y="677494"/>
            <a:ext cx="7186611" cy="5435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4" t="2214" r="2044" b="1836"/>
          <a:stretch/>
        </p:blipFill>
        <p:spPr>
          <a:xfrm>
            <a:off x="3271838" y="686266"/>
            <a:ext cx="5486400" cy="5456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90" b="9561"/>
          <a:stretch/>
        </p:blipFill>
        <p:spPr>
          <a:xfrm>
            <a:off x="2800350" y="704850"/>
            <a:ext cx="6600907" cy="5410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4166" r="-278" b="10833"/>
          <a:stretch/>
        </p:blipFill>
        <p:spPr>
          <a:xfrm>
            <a:off x="2300288" y="697278"/>
            <a:ext cx="7658100" cy="5417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971" r="-327" b="21813"/>
          <a:stretch/>
        </p:blipFill>
        <p:spPr>
          <a:xfrm>
            <a:off x="1847959" y="676250"/>
            <a:ext cx="8496082" cy="5438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361" r="-246" b="4263"/>
          <a:stretch/>
        </p:blipFill>
        <p:spPr>
          <a:xfrm>
            <a:off x="2031997" y="697511"/>
            <a:ext cx="8128005" cy="5462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318" y="674375"/>
            <a:ext cx="6061364" cy="5441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2020-12-22T16:10:08Z</dcterms:created>
  <dcterms:modified xsi:type="dcterms:W3CDTF">2020-12-22T17:21:31Z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