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60" r:id="rId3"/>
    <p:sldId id="256" r:id="rId4"/>
    <p:sldId id="267" r:id="rId5"/>
    <p:sldId id="258" r:id="rId6"/>
    <p:sldId id="257" r:id="rId7"/>
    <p:sldId id="261" r:id="rId8"/>
    <p:sldId id="262" r:id="rId9"/>
    <p:sldId id="263" r:id="rId10"/>
    <p:sldId id="264" r:id="rId11"/>
    <p:sldId id="265" r:id="rId12"/>
    <p:sldId id="268" r:id="rId13"/>
    <p:sldId id="266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wBa+HFbnko7KzPWhbR1iA==" hashData="rddvKqpRNtuuSznmiuwLIfSv5arj3Ez4s8LmFBorV4R2gC2ux1aYVpzBK3goNBS2w+eaQqEDQW01lOgIveYjs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28/01/2021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853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28/01/2021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28/01/2021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28/01/2021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2000">
              <a:srgbClr val="FFC000"/>
            </a:gs>
            <a:gs pos="84000">
              <a:schemeClr val="bg1"/>
            </a:gs>
            <a:gs pos="87000">
              <a:schemeClr val="bg1"/>
            </a:gs>
            <a:gs pos="94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203338" y="3395273"/>
            <a:ext cx="9735357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</a:t>
            </a:r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et</a:t>
            </a:r>
          </a:p>
          <a:p>
            <a:pPr algn="ctr"/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l’humour </a:t>
            </a:r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drôle </a:t>
            </a:r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N°9</a:t>
            </a:r>
            <a:endParaRPr lang="fr-FR" sz="72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_Love.wav"/>
          </p:stSnd>
        </p:sndAc>
      </p:transition>
    </mc:Choice>
    <mc:Fallback>
      <p:transition spd="slow" advTm="14000">
        <p:wedge/>
        <p:sndAc>
          <p:stSnd loop="1">
            <p:snd r:embed="rId3" name="_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350" y="714555"/>
            <a:ext cx="7850039" cy="5417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57238"/>
            <a:ext cx="10515600" cy="529113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326657" y="569627"/>
            <a:ext cx="748871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Des spécialistes</a:t>
            </a:r>
            <a:endParaRPr lang="fr-FR" sz="88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1879" y="674298"/>
            <a:ext cx="7539487" cy="54001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178" t="11420" r="3564" b="7789"/>
          <a:stretch/>
        </p:blipFill>
        <p:spPr>
          <a:xfrm>
            <a:off x="838200" y="685800"/>
            <a:ext cx="10515599" cy="54180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996" t="2994" r="1796" b="10513"/>
          <a:stretch/>
        </p:blipFill>
        <p:spPr>
          <a:xfrm>
            <a:off x="838200" y="698131"/>
            <a:ext cx="10515599" cy="53948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418" t="13522" r="1406" b="16332"/>
          <a:stretch/>
        </p:blipFill>
        <p:spPr>
          <a:xfrm>
            <a:off x="838200" y="695731"/>
            <a:ext cx="10515600" cy="53764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671513"/>
            <a:ext cx="10515601" cy="53976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190" t="7385" r="6188" b="7185"/>
          <a:stretch/>
        </p:blipFill>
        <p:spPr>
          <a:xfrm>
            <a:off x="838200" y="707618"/>
            <a:ext cx="10515599" cy="54126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584" t="6001" r="6416" b="5999"/>
          <a:stretch/>
        </p:blipFill>
        <p:spPr>
          <a:xfrm>
            <a:off x="838201" y="675084"/>
            <a:ext cx="10515600" cy="54221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695324"/>
            <a:ext cx="10515600" cy="54306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699889"/>
            <a:ext cx="10515599" cy="54008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689577"/>
            <a:ext cx="10515600" cy="54113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4713" y="666749"/>
            <a:ext cx="5443537" cy="5443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03646" y="2460828"/>
            <a:ext cx="9020418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drôle 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72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</TotalTime>
  <Words>105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2020-12-22T16:10:08Z</dcterms:created>
  <dcterms:modified xsi:type="dcterms:W3CDTF">2021-01-28T16:06:49Z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