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7" r:id="rId6"/>
    <p:sldId id="258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fMXvs4QfBYVAs1XHrWs/A==" hashData="dLbBpvC+3TTsNe6hJ0xg+NdqxaIHyi5N6tFAckV54vl49wPtFfRsgz/p0vT17QqpqTO9N5CRzj0iYXwvDXuY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72880" y="3395273"/>
            <a:ext cx="979627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l’humour 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drôle 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N°8</a:t>
            </a:r>
            <a:endParaRPr lang="fr-FR" sz="72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50" y="714555"/>
            <a:ext cx="7850039" cy="541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326657" y="569627"/>
            <a:ext cx="74887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Des spécialistes</a:t>
            </a:r>
            <a:endParaRPr lang="fr-FR" sz="88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879" y="674298"/>
            <a:ext cx="7539487" cy="5400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433" t="12743" r="5030" b="6506"/>
          <a:stretch/>
        </p:blipFill>
        <p:spPr>
          <a:xfrm>
            <a:off x="838200" y="660660"/>
            <a:ext cx="10515599" cy="5431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375" t="13499" r="3063" b="10501"/>
          <a:stretch/>
        </p:blipFill>
        <p:spPr>
          <a:xfrm>
            <a:off x="838201" y="672800"/>
            <a:ext cx="10515600" cy="546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96" t="16767" r="2595" b="14039"/>
          <a:stretch/>
        </p:blipFill>
        <p:spPr>
          <a:xfrm>
            <a:off x="1145491" y="702527"/>
            <a:ext cx="9901017" cy="538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740" t="10040" r="3936" b="8334"/>
          <a:stretch/>
        </p:blipFill>
        <p:spPr>
          <a:xfrm>
            <a:off x="838201" y="683881"/>
            <a:ext cx="10515600" cy="54097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592" t="8720" r="4790" b="7982"/>
          <a:stretch/>
        </p:blipFill>
        <p:spPr>
          <a:xfrm>
            <a:off x="838200" y="698326"/>
            <a:ext cx="10515600" cy="539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21" b="4900"/>
          <a:stretch/>
        </p:blipFill>
        <p:spPr>
          <a:xfrm>
            <a:off x="838201" y="668741"/>
            <a:ext cx="10515600" cy="5453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838" y="671512"/>
            <a:ext cx="10115549" cy="5432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78" r="-278" b="5201"/>
          <a:stretch/>
        </p:blipFill>
        <p:spPr>
          <a:xfrm>
            <a:off x="838201" y="685800"/>
            <a:ext cx="10515600" cy="5418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154" r="-66" b="15194"/>
          <a:stretch/>
        </p:blipFill>
        <p:spPr>
          <a:xfrm>
            <a:off x="838200" y="703321"/>
            <a:ext cx="10515600" cy="5383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03646" y="2460828"/>
            <a:ext cx="902041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2020-12-22T16:10:08Z</dcterms:created>
  <dcterms:modified xsi:type="dcterms:W3CDTF">2021-01-28T15:52:39Z</dcterms:modified>
  <cp:contentStatus/>
</cp:coreProperties>
</file>