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TG+ZvFLsrX8oq/nV+ATXg==" hashData="AtSoXrkjQFpU7qI0ylIuG39Hu7MCquQtNAgUs31EOdJcAnGGjet2zgh3UgEdP+pQx4hJaJr0bIi6ebBok5U4HA=="/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9449" y="3395273"/>
            <a:ext cx="10043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l’humour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" b="17003"/>
          <a:stretch/>
        </p:blipFill>
        <p:spPr>
          <a:xfrm>
            <a:off x="2422854" y="706307"/>
            <a:ext cx="7296323" cy="5377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277" r="-675" b="10943"/>
          <a:stretch/>
        </p:blipFill>
        <p:spPr>
          <a:xfrm>
            <a:off x="1345721" y="771466"/>
            <a:ext cx="9420045" cy="5315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22" t="14205" r="1695" b="11219"/>
          <a:stretch/>
        </p:blipFill>
        <p:spPr>
          <a:xfrm>
            <a:off x="1464025" y="707366"/>
            <a:ext cx="9185619" cy="535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42" t="29378" r="6059" b="15914"/>
          <a:stretch/>
        </p:blipFill>
        <p:spPr>
          <a:xfrm>
            <a:off x="838200" y="706723"/>
            <a:ext cx="10376140" cy="5426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60" r="818" b="17484"/>
          <a:stretch/>
        </p:blipFill>
        <p:spPr>
          <a:xfrm>
            <a:off x="1431985" y="655608"/>
            <a:ext cx="9282023" cy="545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63" b="5788"/>
          <a:stretch/>
        </p:blipFill>
        <p:spPr>
          <a:xfrm>
            <a:off x="1190445" y="707366"/>
            <a:ext cx="9678838" cy="5374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46" t="8054" r="5264" b="7416"/>
          <a:stretch/>
        </p:blipFill>
        <p:spPr>
          <a:xfrm>
            <a:off x="838200" y="726358"/>
            <a:ext cx="10515599" cy="5360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16" b="35132"/>
          <a:stretch/>
        </p:blipFill>
        <p:spPr>
          <a:xfrm>
            <a:off x="1173192" y="727832"/>
            <a:ext cx="9883623" cy="5382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0121" y="714555"/>
            <a:ext cx="7643004" cy="5382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2020-12-22T16:10:08Z</dcterms:created>
  <dcterms:modified xsi:type="dcterms:W3CDTF">2021-01-28T15:35:53Z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