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7"/>
  </p:notesMasterIdLst>
  <p:sldIdLst>
    <p:sldId id="259" r:id="rId2"/>
    <p:sldId id="260" r:id="rId3"/>
    <p:sldId id="256" r:id="rId4"/>
    <p:sldId id="267" r:id="rId5"/>
    <p:sldId id="258" r:id="rId6"/>
    <p:sldId id="257" r:id="rId7"/>
    <p:sldId id="261" r:id="rId8"/>
    <p:sldId id="262" r:id="rId9"/>
    <p:sldId id="263" r:id="rId10"/>
    <p:sldId id="264" r:id="rId11"/>
    <p:sldId id="265" r:id="rId12"/>
    <p:sldId id="266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gqPvVTYjm8cd0IZoQDMcKA==" hashData="w0zcBsOnENSayOw/Irz7DlDEVUDfcI8tCQuAuwToT5dWzv1A3aKkjITgjf5ZTfPRfP1qQrOYZrTBXR1ZrsWZa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4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33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786592-16D9-4C7F-9840-20D94DB85BC2}" type="datetimeFigureOut">
              <a:rPr lang="fr-FR" smtClean="0"/>
              <a:t>28/01/2021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1BB809-2394-4711-8D76-C841FE1D760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3472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15338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598500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6950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2822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439677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64285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62966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27518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5890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249852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5731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652118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90998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267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1BB809-2394-4711-8D76-C841FE1D760A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99853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BF773B-04E4-4B26-90F0-C456EFAE793F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10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576D4-6F81-42D5-BA46-80906AF72C1B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9527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62BE22-3BBD-4651-992D-61E1E9C7A70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4578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651961-0101-463D-B4C8-3DE76A5944F3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426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226194-2B58-434C-B99A-98747DB74F98}" type="datetime1">
              <a:rPr lang="fr-FR" smtClean="0"/>
              <a:t>28/01/2021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589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35761E-F00F-494F-AC73-2B46D77EB1E2}" type="datetime1">
              <a:rPr lang="fr-FR" smtClean="0"/>
              <a:t>28/01/2021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741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E1C842-8FFE-46B3-BF15-81D066176757}" type="datetime1">
              <a:rPr lang="fr-FR" smtClean="0"/>
              <a:t>28/01/2021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86338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E2EF7-D0C2-4A5C-8D53-82492807A00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1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8CFE79-A57C-4DE2-8FD2-3373E03AE835}" type="datetime1">
              <a:rPr lang="fr-FR" smtClean="0"/>
              <a:t>28/01/2021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58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4204FF-63DB-4FB1-AEBE-A87B6E08D947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3654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418DE7-ABA5-400A-8E44-62652856BD74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2578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2000">
              <a:srgbClr val="FFC000"/>
            </a:gs>
            <a:gs pos="84000">
              <a:schemeClr val="bg1"/>
            </a:gs>
            <a:gs pos="87000">
              <a:schemeClr val="bg1"/>
            </a:gs>
            <a:gs pos="94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6943A6-C2DA-4B13-8FA9-FB2AB62F0C89}" type="datetime1">
              <a:rPr lang="fr-FR" smtClean="0"/>
              <a:t>28/01/2021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2020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312BA0-3388-47AA-B7F3-466208F3CD8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078362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974910" y="3395273"/>
            <a:ext cx="10192214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r>
              <a:rPr lang="fr-FR" sz="72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N°4</a:t>
            </a:r>
            <a:endParaRPr lang="fr-FR" sz="72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6970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  <p:sndAc>
          <p:stSnd loop="1">
            <p:snd r:embed="rId3" name="_Love.wav"/>
          </p:stSnd>
        </p:sndAc>
      </p:transition>
    </mc:Choice>
    <mc:Fallback>
      <p:transition spd="slow" advTm="14000">
        <p:wedge/>
        <p:sndAc>
          <p:stSnd loop="1">
            <p:snd r:embed="rId3" name="_Lo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50" y="714555"/>
            <a:ext cx="7850039" cy="54173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3151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757238"/>
            <a:ext cx="10515600" cy="529113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2" name="Rectangle 1"/>
          <p:cNvSpPr/>
          <p:nvPr/>
        </p:nvSpPr>
        <p:spPr>
          <a:xfrm>
            <a:off x="2326657" y="569627"/>
            <a:ext cx="7488717" cy="14465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8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</a:rPr>
              <a:t>Des spécialistes</a:t>
            </a:r>
            <a:endParaRPr lang="fr-FR" sz="88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864499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11879" y="674298"/>
            <a:ext cx="7539487" cy="54001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294810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38" b="29192"/>
          <a:stretch/>
        </p:blipFill>
        <p:spPr>
          <a:xfrm>
            <a:off x="838200" y="694532"/>
            <a:ext cx="10515600" cy="54225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86653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6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5564" t="-775" r="7774" b="33794"/>
          <a:stretch/>
        </p:blipFill>
        <p:spPr>
          <a:xfrm>
            <a:off x="795924" y="642937"/>
            <a:ext cx="10547696" cy="545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80544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7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6042" r="-69" b="25208"/>
          <a:stretch/>
        </p:blipFill>
        <p:spPr>
          <a:xfrm>
            <a:off x="877988" y="742950"/>
            <a:ext cx="10411458" cy="53292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2692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8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7087" r="-94" b="29412"/>
          <a:stretch/>
        </p:blipFill>
        <p:spPr>
          <a:xfrm>
            <a:off x="828228" y="700087"/>
            <a:ext cx="10525572" cy="5376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596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9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8958" r="556" b="30000"/>
          <a:stretch/>
        </p:blipFill>
        <p:spPr>
          <a:xfrm>
            <a:off x="857250" y="698829"/>
            <a:ext cx="10496550" cy="5373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84698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10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541" r="-158" b="17500"/>
          <a:stretch/>
        </p:blipFill>
        <p:spPr>
          <a:xfrm>
            <a:off x="838201" y="700089"/>
            <a:ext cx="10515600" cy="53695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128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3333" r="-278" b="23542"/>
          <a:stretch/>
        </p:blipFill>
        <p:spPr>
          <a:xfrm>
            <a:off x="838200" y="700088"/>
            <a:ext cx="10515599" cy="53684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80781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12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6042" r="347" b="26875"/>
          <a:stretch/>
        </p:blipFill>
        <p:spPr>
          <a:xfrm>
            <a:off x="852614" y="700089"/>
            <a:ext cx="10462960" cy="53006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382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13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2" b="25658"/>
          <a:stretch/>
        </p:blipFill>
        <p:spPr>
          <a:xfrm>
            <a:off x="838200" y="710717"/>
            <a:ext cx="10515600" cy="543656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5985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14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4713" y="666749"/>
            <a:ext cx="5443537" cy="54435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789253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04538" y="569627"/>
            <a:ext cx="10732957" cy="5651292"/>
          </a:xfrm>
          <a:prstGeom prst="rect">
            <a:avLst/>
          </a:prstGeom>
          <a:noFill/>
          <a:ln w="1905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3B3DB1-1B82-4AA6-B28D-B4A8347D3A96}" type="datetime1">
              <a:rPr lang="fr-FR" sz="1800" b="1" smtClean="0">
                <a:latin typeface="Magneto" panose="04030805050802020D02" pitchFamily="82" charset="0"/>
              </a:rPr>
              <a:t>28/01/2021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latin typeface="Magneto" panose="04030805050802020D02" pitchFamily="82" charset="0"/>
              </a:rPr>
              <a:t>PPS   Lande   2020</a:t>
            </a:r>
            <a:endParaRPr lang="fr-FR" sz="1800" b="1" dirty="0"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312BA0-3388-47AA-B7F3-466208F3CD8D}" type="slidenum">
              <a:rPr lang="fr-FR" sz="1800" b="1" smtClean="0">
                <a:latin typeface="Magneto" panose="04030805050802020D02" pitchFamily="82" charset="0"/>
              </a:rPr>
              <a:t>15</a:t>
            </a:fld>
            <a:endParaRPr lang="fr-FR" sz="1800" b="1" dirty="0"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751" r="-158" b="2483"/>
          <a:stretch/>
        </p:blipFill>
        <p:spPr>
          <a:xfrm>
            <a:off x="838200" y="675400"/>
            <a:ext cx="10515599" cy="5465307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1403646" y="2460828"/>
            <a:ext cx="9020418" cy="378565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Les femmes et</a:t>
            </a:r>
          </a:p>
          <a:p>
            <a:pPr algn="ctr"/>
            <a:r>
              <a:rPr lang="fr-FR" sz="8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Magneto" panose="04030805050802020D02" pitchFamily="82" charset="0"/>
              </a:rPr>
              <a:t> l’humour drôle </a:t>
            </a:r>
            <a:endParaRPr lang="fr-FR" sz="8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272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96</TotalTime>
  <Words>106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18</cp:revision>
  <dcterms:created xsi:type="dcterms:W3CDTF">2020-12-22T16:10:08Z</dcterms:created>
  <dcterms:modified xsi:type="dcterms:W3CDTF">2021-01-28T13:43:39Z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