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+109K3u7grea8Zab/r3KA==" hashData="dFyvWBSV3odXzQWtCQvGcNmceunOP3bk/CkDWkNohwSNlBuDcjuWs/kSCOYb/M2UshHV0In5nFXgRL6FXw1r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35637" y="3395273"/>
            <a:ext cx="10270760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l’humour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drôle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</a:t>
            </a:r>
            <a:r>
              <a:rPr lang="fr-FR" sz="7200" dirty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°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10</a:t>
            </a:r>
            <a:endParaRPr lang="fr-FR" sz="72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0" y="714555"/>
            <a:ext cx="7850039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26657" y="569627"/>
            <a:ext cx="74887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Des spécialistes</a:t>
            </a:r>
            <a:endParaRPr lang="fr-FR" sz="8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79" y="674298"/>
            <a:ext cx="7539487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38" r="-104" b="18437"/>
          <a:stretch/>
        </p:blipFill>
        <p:spPr>
          <a:xfrm>
            <a:off x="838200" y="683377"/>
            <a:ext cx="10515600" cy="5427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368" t="6163" r="5964" b="6097"/>
          <a:stretch/>
        </p:blipFill>
        <p:spPr>
          <a:xfrm>
            <a:off x="892968" y="675474"/>
            <a:ext cx="10406063" cy="5439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559" r="211" b="12627"/>
          <a:stretch/>
        </p:blipFill>
        <p:spPr>
          <a:xfrm>
            <a:off x="838200" y="685590"/>
            <a:ext cx="10515600" cy="5429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00" r="266" b="21250"/>
          <a:stretch/>
        </p:blipFill>
        <p:spPr>
          <a:xfrm>
            <a:off x="815441" y="689896"/>
            <a:ext cx="10511149" cy="5410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931" r="509" b="9536"/>
          <a:stretch/>
        </p:blipFill>
        <p:spPr>
          <a:xfrm>
            <a:off x="838200" y="685799"/>
            <a:ext cx="10498543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68655"/>
            <a:ext cx="10515600" cy="5443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85800"/>
            <a:ext cx="1051560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43" r="338"/>
          <a:stretch/>
        </p:blipFill>
        <p:spPr>
          <a:xfrm>
            <a:off x="838200" y="680487"/>
            <a:ext cx="10515600" cy="5420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000" r="-278" b="10833"/>
          <a:stretch/>
        </p:blipFill>
        <p:spPr>
          <a:xfrm>
            <a:off x="838200" y="685800"/>
            <a:ext cx="10515600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46" y="2460828"/>
            <a:ext cx="90204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2020-12-22T16:10:08Z</dcterms:created>
  <dcterms:modified xsi:type="dcterms:W3CDTF">2021-01-28T17:00:07Z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