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lQ5npLlxAiRaHzBpTuQ6w==" hashData="aNWL15T604pXktpu0c9wL2ny/bWYaKvLbGbke9TM/fhh/Jqnh3wUi+9SqLatghweYDwdWDRFlWv6gQHnaQyas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D6DDAC-BE52-4043-9F64-B41F532E8076}" type="datetimeFigureOut">
              <a:rPr lang="fr-FR" smtClean="0"/>
              <a:t>16/11/2020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525226-73E5-4C8E-8786-594704E68EC1}" type="slidenum">
              <a:rPr lang="fr-FR" smtClean="0"/>
              <a:t>‹N°›</a:t>
            </a:fld>
            <a:endParaRPr lang="fr-FR"/>
          </a:p>
        </p:txBody>
      </p:sp>
    </p:spTree>
    <p:extLst>
      <p:ext uri="{BB962C8B-B14F-4D97-AF65-F5344CB8AC3E}">
        <p14:creationId xmlns:p14="http://schemas.microsoft.com/office/powerpoint/2010/main" val="64790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1</a:t>
            </a:fld>
            <a:endParaRPr lang="fr-FR"/>
          </a:p>
        </p:txBody>
      </p:sp>
    </p:spTree>
    <p:extLst>
      <p:ext uri="{BB962C8B-B14F-4D97-AF65-F5344CB8AC3E}">
        <p14:creationId xmlns:p14="http://schemas.microsoft.com/office/powerpoint/2010/main" val="3070221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2</a:t>
            </a:fld>
            <a:endParaRPr lang="fr-FR"/>
          </a:p>
        </p:txBody>
      </p:sp>
    </p:spTree>
    <p:extLst>
      <p:ext uri="{BB962C8B-B14F-4D97-AF65-F5344CB8AC3E}">
        <p14:creationId xmlns:p14="http://schemas.microsoft.com/office/powerpoint/2010/main" val="3211343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3</a:t>
            </a:fld>
            <a:endParaRPr lang="fr-FR"/>
          </a:p>
        </p:txBody>
      </p:sp>
    </p:spTree>
    <p:extLst>
      <p:ext uri="{BB962C8B-B14F-4D97-AF65-F5344CB8AC3E}">
        <p14:creationId xmlns:p14="http://schemas.microsoft.com/office/powerpoint/2010/main" val="2342258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4</a:t>
            </a:fld>
            <a:endParaRPr lang="fr-FR"/>
          </a:p>
        </p:txBody>
      </p:sp>
    </p:spTree>
    <p:extLst>
      <p:ext uri="{BB962C8B-B14F-4D97-AF65-F5344CB8AC3E}">
        <p14:creationId xmlns:p14="http://schemas.microsoft.com/office/powerpoint/2010/main" val="3870923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5</a:t>
            </a:fld>
            <a:endParaRPr lang="fr-FR"/>
          </a:p>
        </p:txBody>
      </p:sp>
    </p:spTree>
    <p:extLst>
      <p:ext uri="{BB962C8B-B14F-4D97-AF65-F5344CB8AC3E}">
        <p14:creationId xmlns:p14="http://schemas.microsoft.com/office/powerpoint/2010/main" val="8334835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6</a:t>
            </a:fld>
            <a:endParaRPr lang="fr-FR"/>
          </a:p>
        </p:txBody>
      </p:sp>
    </p:spTree>
    <p:extLst>
      <p:ext uri="{BB962C8B-B14F-4D97-AF65-F5344CB8AC3E}">
        <p14:creationId xmlns:p14="http://schemas.microsoft.com/office/powerpoint/2010/main" val="1307963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7</a:t>
            </a:fld>
            <a:endParaRPr lang="fr-FR"/>
          </a:p>
        </p:txBody>
      </p:sp>
    </p:spTree>
    <p:extLst>
      <p:ext uri="{BB962C8B-B14F-4D97-AF65-F5344CB8AC3E}">
        <p14:creationId xmlns:p14="http://schemas.microsoft.com/office/powerpoint/2010/main" val="308452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8</a:t>
            </a:fld>
            <a:endParaRPr lang="fr-FR"/>
          </a:p>
        </p:txBody>
      </p:sp>
    </p:spTree>
    <p:extLst>
      <p:ext uri="{BB962C8B-B14F-4D97-AF65-F5344CB8AC3E}">
        <p14:creationId xmlns:p14="http://schemas.microsoft.com/office/powerpoint/2010/main" val="2477499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9</a:t>
            </a:fld>
            <a:endParaRPr lang="fr-FR"/>
          </a:p>
        </p:txBody>
      </p:sp>
    </p:spTree>
    <p:extLst>
      <p:ext uri="{BB962C8B-B14F-4D97-AF65-F5344CB8AC3E}">
        <p14:creationId xmlns:p14="http://schemas.microsoft.com/office/powerpoint/2010/main" val="473576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0525226-73E5-4C8E-8786-594704E68EC1}" type="slidenum">
              <a:rPr lang="fr-FR" smtClean="0"/>
              <a:t>10</a:t>
            </a:fld>
            <a:endParaRPr lang="fr-FR"/>
          </a:p>
        </p:txBody>
      </p:sp>
    </p:spTree>
    <p:extLst>
      <p:ext uri="{BB962C8B-B14F-4D97-AF65-F5344CB8AC3E}">
        <p14:creationId xmlns:p14="http://schemas.microsoft.com/office/powerpoint/2010/main" val="18556756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128D7C8-94EB-4135-9E6A-A3E3FE794887}" type="datetime1">
              <a:rPr lang="fr-FR" smtClean="0"/>
              <a:t>16/11/2020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211868552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2680BA-6911-4DF5-8B6E-C3DD4576F4A9}" type="datetime1">
              <a:rPr lang="fr-FR" smtClean="0"/>
              <a:t>16/11/2020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280460938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054C3DB-8746-4A00-B76F-50BD073DC914}" type="datetime1">
              <a:rPr lang="fr-FR" smtClean="0"/>
              <a:t>16/11/2020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2558738698"/>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7621E22-A2A8-4805-83DB-B639E21B1931}" type="datetime1">
              <a:rPr lang="fr-FR" smtClean="0"/>
              <a:t>16/11/2020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183764792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6E57707-6D0F-443C-89D4-101CD1584FCA}" type="datetime1">
              <a:rPr lang="fr-FR" smtClean="0"/>
              <a:t>16/11/2020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282983011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11C0B48-4C53-439B-B888-277CAA1B9AD6}" type="datetime1">
              <a:rPr lang="fr-FR" smtClean="0"/>
              <a:t>16/11/2020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420700302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79DB54-C457-41E1-8BB0-51275062DA6D}" type="datetime1">
              <a:rPr lang="fr-FR" smtClean="0"/>
              <a:t>16/11/2020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70477831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58CDF3C-0837-4F89-9E6D-DD0693C8E157}" type="datetime1">
              <a:rPr lang="fr-FR" smtClean="0"/>
              <a:t>16/11/2020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298079209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27ACFEB3-0FCB-4915-A3BD-E9132DD39031}" type="datetime1">
              <a:rPr lang="fr-FR" smtClean="0"/>
              <a:t>16/11/2020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147468785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05DC5C4-C9C7-48FC-B74A-0A7669727F2D}" type="datetime1">
              <a:rPr lang="fr-FR" smtClean="0"/>
              <a:t>16/11/2020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319652539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727F554-F73D-45E7-BB07-A7F97EA3B454}" type="datetime1">
              <a:rPr lang="fr-FR" smtClean="0"/>
              <a:t>16/11/2020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5824C6E2-8138-4FCC-8344-F679B71551A9}" type="slidenum">
              <a:rPr lang="fr-FR" smtClean="0"/>
              <a:t>‹N°›</a:t>
            </a:fld>
            <a:endParaRPr lang="fr-FR"/>
          </a:p>
        </p:txBody>
      </p:sp>
    </p:spTree>
    <p:extLst>
      <p:ext uri="{BB962C8B-B14F-4D97-AF65-F5344CB8AC3E}">
        <p14:creationId xmlns:p14="http://schemas.microsoft.com/office/powerpoint/2010/main" val="177276117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3000">
              <a:srgbClr val="292929"/>
            </a:gs>
            <a:gs pos="90000">
              <a:schemeClr val="tx1"/>
            </a:gs>
            <a:gs pos="10000">
              <a:schemeClr val="tx1">
                <a:lumMod val="65000"/>
              </a:schemeClr>
            </a:gs>
            <a:gs pos="7500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9FFBDD-D141-4A4A-AF9A-64856F8B27A0}" type="datetime1">
              <a:rPr lang="fr-FR" smtClean="0"/>
              <a:t>16/11/2020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24C6E2-8138-4FCC-8344-F679B71551A9}" type="slidenum">
              <a:rPr lang="fr-FR" smtClean="0"/>
              <a:t>‹N°›</a:t>
            </a:fld>
            <a:endParaRPr lang="fr-FR"/>
          </a:p>
        </p:txBody>
      </p:sp>
    </p:spTree>
    <p:extLst>
      <p:ext uri="{BB962C8B-B14F-4D97-AF65-F5344CB8AC3E}">
        <p14:creationId xmlns:p14="http://schemas.microsoft.com/office/powerpoint/2010/main" val="7418308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pic>
        <p:nvPicPr>
          <p:cNvPr id="9" name="Image 8"/>
          <p:cNvPicPr>
            <a:picLocks noChangeAspect="1"/>
          </p:cNvPicPr>
          <p:nvPr/>
        </p:nvPicPr>
        <p:blipFill>
          <a:blip r:embed="rId4"/>
          <a:stretch>
            <a:fillRect/>
          </a:stretch>
        </p:blipFill>
        <p:spPr>
          <a:xfrm>
            <a:off x="981012" y="1014775"/>
            <a:ext cx="10229975" cy="4828450"/>
          </a:xfrm>
          <a:prstGeom prst="rect">
            <a:avLst/>
          </a:prstGeom>
        </p:spPr>
      </p:pic>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1</a:t>
            </a:fld>
            <a:endParaRPr lang="fr-FR" sz="1800" b="1" dirty="0">
              <a:latin typeface="Magneto" panose="04030805050802020D02" pitchFamily="82" charset="0"/>
            </a:endParaRPr>
          </a:p>
        </p:txBody>
      </p:sp>
      <p:sp>
        <p:nvSpPr>
          <p:cNvPr id="8" name="Rectangle 7"/>
          <p:cNvSpPr/>
          <p:nvPr/>
        </p:nvSpPr>
        <p:spPr>
          <a:xfrm>
            <a:off x="1955283" y="2459504"/>
            <a:ext cx="8281434" cy="1938992"/>
          </a:xfrm>
          <a:prstGeom prst="rect">
            <a:avLst/>
          </a:prstGeom>
        </p:spPr>
        <p:txBody>
          <a:bodyPr wrap="none">
            <a:spAutoFit/>
          </a:bodyPr>
          <a:lstStyle/>
          <a:p>
            <a:r>
              <a:rPr lang="fr-FR" sz="6000" b="1" dirty="0" smtClean="0">
                <a:ln>
                  <a:solidFill>
                    <a:srgbClr val="FF0000"/>
                  </a:solidFill>
                </a:ln>
                <a:effectLst>
                  <a:glow rad="228600">
                    <a:schemeClr val="accent5">
                      <a:satMod val="175000"/>
                      <a:alpha val="40000"/>
                    </a:schemeClr>
                  </a:glow>
                </a:effectLst>
                <a:latin typeface="Magneto" panose="04030805050802020D02" pitchFamily="82" charset="0"/>
              </a:rPr>
              <a:t>Graffiti dans Paris</a:t>
            </a:r>
          </a:p>
          <a:p>
            <a:r>
              <a:rPr lang="fr-FR" sz="6000" b="1" dirty="0">
                <a:ln>
                  <a:solidFill>
                    <a:srgbClr val="FF0000"/>
                  </a:solidFill>
                </a:ln>
                <a:effectLst>
                  <a:glow rad="228600">
                    <a:schemeClr val="accent5">
                      <a:satMod val="175000"/>
                      <a:alpha val="40000"/>
                    </a:schemeClr>
                  </a:glow>
                </a:effectLst>
                <a:latin typeface="Magneto" panose="04030805050802020D02" pitchFamily="82" charset="0"/>
              </a:rPr>
              <a:t> </a:t>
            </a:r>
            <a:r>
              <a:rPr lang="fr-FR" sz="6000" b="1" dirty="0" smtClean="0">
                <a:ln>
                  <a:solidFill>
                    <a:srgbClr val="FF0000"/>
                  </a:solidFill>
                </a:ln>
                <a:effectLst>
                  <a:glow rad="228600">
                    <a:schemeClr val="accent5">
                      <a:satMod val="175000"/>
                      <a:alpha val="40000"/>
                    </a:schemeClr>
                  </a:glow>
                </a:effectLst>
                <a:latin typeface="Magneto" panose="04030805050802020D02" pitchFamily="82" charset="0"/>
              </a:rPr>
              <a:t>  le </a:t>
            </a:r>
            <a:r>
              <a:rPr lang="fr-FR" sz="6000" b="1" dirty="0" err="1" smtClean="0">
                <a:ln>
                  <a:solidFill>
                    <a:srgbClr val="FF0000"/>
                  </a:solidFill>
                </a:ln>
                <a:effectLst>
                  <a:glow rad="228600">
                    <a:schemeClr val="accent5">
                      <a:satMod val="175000"/>
                      <a:alpha val="40000"/>
                    </a:schemeClr>
                  </a:glow>
                </a:effectLst>
                <a:latin typeface="Magneto" panose="04030805050802020D02" pitchFamily="82" charset="0"/>
              </a:rPr>
              <a:t>Corancancan</a:t>
            </a:r>
            <a:endParaRPr lang="fr-FR" sz="6000" b="1" dirty="0">
              <a:ln>
                <a:solidFill>
                  <a:srgbClr val="FF0000"/>
                </a:solidFill>
              </a:ln>
              <a:effectLst>
                <a:glow rad="228600">
                  <a:schemeClr val="accent5">
                    <a:satMod val="175000"/>
                    <a:alpha val="40000"/>
                  </a:schemeClr>
                </a:glow>
              </a:effectLst>
              <a:latin typeface="Magneto" panose="04030805050802020D02" pitchFamily="82" charset="0"/>
            </a:endParaRPr>
          </a:p>
        </p:txBody>
      </p:sp>
      <p:pic>
        <p:nvPicPr>
          <p:cNvPr id="11" name="Image 10"/>
          <p:cNvPicPr>
            <a:picLocks noChangeAspect="1"/>
          </p:cNvPicPr>
          <p:nvPr/>
        </p:nvPicPr>
        <p:blipFill>
          <a:blip r:embed="rId5"/>
          <a:stretch>
            <a:fillRect/>
          </a:stretch>
        </p:blipFill>
        <p:spPr>
          <a:xfrm>
            <a:off x="8664388" y="4283003"/>
            <a:ext cx="2323374" cy="1560222"/>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864399323"/>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instrumental  la marseillaise.wav"/>
          </p:stSnd>
        </p:sndAc>
      </p:transition>
    </mc:Choice>
    <mc:Fallback>
      <p:transition spd="slow" advTm="16000">
        <p:wedge/>
        <p:sndAc>
          <p:stSnd loop="1">
            <p:snd r:embed="rId3" name="instrumental  la marseillai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5" presetClass="entr" presetSubtype="0"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2000"/>
                                        <p:tgtEl>
                                          <p:spTgt spid="11"/>
                                        </p:tgtEl>
                                      </p:cBhvr>
                                    </p:animEffect>
                                    <p:anim calcmode="lin" valueType="num">
                                      <p:cBhvr>
                                        <p:cTn id="35" dur="2000" fill="hold"/>
                                        <p:tgtEl>
                                          <p:spTgt spid="11"/>
                                        </p:tgtEl>
                                        <p:attrNameLst>
                                          <p:attrName>ppt_w</p:attrName>
                                        </p:attrNameLst>
                                      </p:cBhvr>
                                      <p:tavLst>
                                        <p:tav tm="0" fmla="#ppt_w*sin(2.5*pi*$)">
                                          <p:val>
                                            <p:fltVal val="0"/>
                                          </p:val>
                                        </p:tav>
                                        <p:tav tm="100000">
                                          <p:val>
                                            <p:fltVal val="1"/>
                                          </p:val>
                                        </p:tav>
                                      </p:tavLst>
                                    </p:anim>
                                    <p:anim calcmode="lin" valueType="num">
                                      <p:cBhvr>
                                        <p:cTn id="3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heel(8)">
                                      <p:cBhvr>
                                        <p:cTn id="4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87167" y="573436"/>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pic>
        <p:nvPicPr>
          <p:cNvPr id="3" name="Image 2"/>
          <p:cNvPicPr>
            <a:picLocks noChangeAspect="1"/>
          </p:cNvPicPr>
          <p:nvPr/>
        </p:nvPicPr>
        <p:blipFill rotWithShape="1">
          <a:blip r:embed="rId3"/>
          <a:srcRect l="1" t="1" r="-186" b="18944"/>
          <a:stretch/>
        </p:blipFill>
        <p:spPr>
          <a:xfrm>
            <a:off x="1066800" y="1021975"/>
            <a:ext cx="10228729" cy="4827495"/>
          </a:xfrm>
          <a:prstGeom prst="rect">
            <a:avLst/>
          </a:prstGeom>
          <a:effectLst>
            <a:softEdge rad="127000"/>
          </a:effectLst>
        </p:spPr>
      </p:pic>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2</a:t>
            </a:fld>
            <a:endParaRPr lang="fr-FR" sz="1800" b="1" dirty="0">
              <a:latin typeface="Magneto" panose="04030805050802020D02" pitchFamily="82" charset="0"/>
            </a:endParaRPr>
          </a:p>
        </p:txBody>
      </p:sp>
      <p:sp>
        <p:nvSpPr>
          <p:cNvPr id="2" name="Rectangle 1"/>
          <p:cNvSpPr/>
          <p:nvPr/>
        </p:nvSpPr>
        <p:spPr>
          <a:xfrm>
            <a:off x="1460756" y="1847715"/>
            <a:ext cx="9270487" cy="3139321"/>
          </a:xfrm>
          <a:prstGeom prst="rect">
            <a:avLst/>
          </a:prstGeom>
        </p:spPr>
        <p:txBody>
          <a:bodyPr wrap="none">
            <a:spAutoFit/>
          </a:bodyPr>
          <a:lstStyle/>
          <a:p>
            <a:r>
              <a:rPr lang="fr-FR" sz="6600" b="1" dirty="0" smtClean="0">
                <a:ln>
                  <a:solidFill>
                    <a:srgbClr val="FF0000"/>
                  </a:solidFill>
                </a:ln>
                <a:effectLst>
                  <a:glow rad="228600">
                    <a:schemeClr val="accent5">
                      <a:satMod val="175000"/>
                      <a:alpha val="40000"/>
                    </a:schemeClr>
                  </a:glow>
                </a:effectLst>
                <a:latin typeface="Magneto" panose="04030805050802020D02" pitchFamily="82" charset="0"/>
              </a:rPr>
              <a:t>Ça risque de ne pas</a:t>
            </a:r>
          </a:p>
          <a:p>
            <a:r>
              <a:rPr lang="fr-FR" sz="6600" b="1" dirty="0" smtClean="0">
                <a:ln>
                  <a:solidFill>
                    <a:srgbClr val="FF0000"/>
                  </a:solidFill>
                </a:ln>
                <a:effectLst>
                  <a:glow rad="228600">
                    <a:schemeClr val="accent5">
                      <a:satMod val="175000"/>
                      <a:alpha val="40000"/>
                    </a:schemeClr>
                  </a:glow>
                </a:effectLst>
                <a:latin typeface="Magneto" panose="04030805050802020D02" pitchFamily="82" charset="0"/>
              </a:rPr>
              <a:t>  rester longtemps</a:t>
            </a:r>
          </a:p>
          <a:p>
            <a:r>
              <a:rPr lang="fr-FR" sz="6600" b="1" dirty="0">
                <a:ln>
                  <a:solidFill>
                    <a:srgbClr val="FF0000"/>
                  </a:solidFill>
                </a:ln>
                <a:effectLst>
                  <a:glow rad="228600">
                    <a:schemeClr val="accent5">
                      <a:satMod val="175000"/>
                      <a:alpha val="40000"/>
                    </a:schemeClr>
                  </a:glow>
                </a:effectLst>
                <a:latin typeface="Magneto" panose="04030805050802020D02" pitchFamily="82" charset="0"/>
              </a:rPr>
              <a:t> </a:t>
            </a:r>
            <a:r>
              <a:rPr lang="fr-FR" sz="6600" b="1" dirty="0" smtClean="0">
                <a:ln>
                  <a:solidFill>
                    <a:srgbClr val="FF0000"/>
                  </a:solidFill>
                </a:ln>
                <a:effectLst>
                  <a:glow rad="228600">
                    <a:schemeClr val="accent5">
                      <a:satMod val="175000"/>
                      <a:alpha val="40000"/>
                    </a:schemeClr>
                  </a:glow>
                </a:effectLst>
                <a:latin typeface="Magneto" panose="04030805050802020D02" pitchFamily="82" charset="0"/>
              </a:rPr>
              <a:t>     sur le mur ! </a:t>
            </a:r>
            <a:endParaRPr lang="fr-FR" sz="66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547566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p:cTn id="25"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2">
                                            <p:txEl>
                                              <p:pRg st="2" end="2"/>
                                            </p:txEl>
                                          </p:spTgt>
                                        </p:tgtEl>
                                        <p:attrNameLst>
                                          <p:attrName>style.visibility</p:attrName>
                                        </p:attrNameLst>
                                      </p:cBhvr>
                                      <p:to>
                                        <p:strVal val="visible"/>
                                      </p:to>
                                    </p:set>
                                    <p:anim calcmode="lin" valueType="num">
                                      <p:cBhvr>
                                        <p:cTn id="34"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3</a:t>
            </a:fld>
            <a:endParaRPr lang="fr-FR" sz="1800" b="1" dirty="0">
              <a:latin typeface="Magneto" panose="04030805050802020D02" pitchFamily="82" charset="0"/>
            </a:endParaRPr>
          </a:p>
        </p:txBody>
      </p:sp>
      <p:sp>
        <p:nvSpPr>
          <p:cNvPr id="2" name="Rectangle 1"/>
          <p:cNvSpPr/>
          <p:nvPr/>
        </p:nvSpPr>
        <p:spPr>
          <a:xfrm>
            <a:off x="1364566" y="1432217"/>
            <a:ext cx="9861452" cy="3970318"/>
          </a:xfrm>
          <a:prstGeom prst="rect">
            <a:avLst/>
          </a:prstGeom>
        </p:spPr>
        <p:txBody>
          <a:bodyPr wrap="square">
            <a:spAutoFit/>
          </a:bodyPr>
          <a:lstStyle/>
          <a:p>
            <a:r>
              <a:rPr lang="fr-FR" sz="3600" b="1" dirty="0" smtClean="0">
                <a:ln>
                  <a:solidFill>
                    <a:srgbClr val="FF0000"/>
                  </a:solidFill>
                </a:ln>
                <a:effectLst>
                  <a:glow rad="228600">
                    <a:schemeClr val="accent5">
                      <a:satMod val="175000"/>
                      <a:alpha val="40000"/>
                    </a:schemeClr>
                  </a:glow>
                </a:effectLst>
                <a:latin typeface="Magneto" panose="04030805050802020D02" pitchFamily="82" charset="0"/>
              </a:rPr>
              <a:t>Un tagueur de génie a fait ce tag à proximité de la place de la République.</a:t>
            </a:r>
          </a:p>
          <a:p>
            <a:endParaRPr lang="fr-FR" sz="3600" b="1" dirty="0" smtClean="0">
              <a:ln>
                <a:solidFill>
                  <a:srgbClr val="FF0000"/>
                </a:solidFill>
              </a:ln>
              <a:effectLst>
                <a:glow rad="228600">
                  <a:schemeClr val="accent5">
                    <a:satMod val="175000"/>
                    <a:alpha val="40000"/>
                  </a:schemeClr>
                </a:glow>
              </a:effectLst>
              <a:latin typeface="Magneto" panose="04030805050802020D02" pitchFamily="82" charset="0"/>
            </a:endParaRPr>
          </a:p>
          <a:p>
            <a:r>
              <a:rPr lang="fr-FR" sz="3600" b="1" dirty="0" smtClean="0">
                <a:ln>
                  <a:solidFill>
                    <a:srgbClr val="FF0000"/>
                  </a:solidFill>
                </a:ln>
                <a:effectLst>
                  <a:glow rad="228600">
                    <a:schemeClr val="accent5">
                      <a:satMod val="175000"/>
                      <a:alpha val="40000"/>
                    </a:schemeClr>
                  </a:glow>
                </a:effectLst>
                <a:latin typeface="Magneto" panose="04030805050802020D02" pitchFamily="82" charset="0"/>
              </a:rPr>
              <a:t> C'est génial, sans colère, sans mépris, simplement plein d'humour.</a:t>
            </a:r>
          </a:p>
          <a:p>
            <a:endParaRPr lang="fr-FR" sz="3600" b="1" dirty="0" smtClean="0">
              <a:ln>
                <a:solidFill>
                  <a:srgbClr val="FF0000"/>
                </a:solidFill>
              </a:ln>
              <a:effectLst>
                <a:glow rad="228600">
                  <a:schemeClr val="accent5">
                    <a:satMod val="175000"/>
                    <a:alpha val="40000"/>
                  </a:schemeClr>
                </a:glow>
              </a:effectLst>
              <a:latin typeface="Magneto" panose="04030805050802020D02" pitchFamily="82" charset="0"/>
            </a:endParaRPr>
          </a:p>
          <a:p>
            <a:r>
              <a:rPr lang="fr-FR" sz="3600" b="1" dirty="0" smtClean="0">
                <a:ln>
                  <a:solidFill>
                    <a:srgbClr val="FF0000"/>
                  </a:solidFill>
                </a:ln>
                <a:effectLst>
                  <a:glow rad="228600">
                    <a:schemeClr val="accent5">
                      <a:satMod val="175000"/>
                      <a:alpha val="40000"/>
                    </a:schemeClr>
                  </a:glow>
                </a:effectLst>
                <a:latin typeface="Magneto" panose="04030805050802020D02" pitchFamily="82" charset="0"/>
              </a:rPr>
              <a:t> Sourions.</a:t>
            </a:r>
            <a:endParaRPr lang="fr-FR" sz="36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621555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2">
                                            <p:txEl>
                                              <p:pRg st="4" end="4"/>
                                            </p:txEl>
                                          </p:spTgt>
                                        </p:tgtEl>
                                        <p:attrNameLst>
                                          <p:attrName>style.visibility</p:attrName>
                                        </p:attrNameLst>
                                      </p:cBhvr>
                                      <p:to>
                                        <p:strVal val="visible"/>
                                      </p:to>
                                    </p:set>
                                    <p:set>
                                      <p:cBhvr>
                                        <p:cTn id="34" dur="455" fill="hold">
                                          <p:stCondLst>
                                            <p:cond delay="0"/>
                                          </p:stCondLst>
                                        </p:cTn>
                                        <p:tgtEl>
                                          <p:spTgt spid="2">
                                            <p:txEl>
                                              <p:pRg st="4" end="4"/>
                                            </p:txEl>
                                          </p:spTgt>
                                        </p:tgtEl>
                                        <p:attrNameLst>
                                          <p:attrName>style.rotation</p:attrName>
                                        </p:attrNameLst>
                                      </p:cBhvr>
                                      <p:to>
                                        <p:strVal val="-45.0"/>
                                      </p:to>
                                    </p:set>
                                    <p:anim calcmode="lin" valueType="num">
                                      <p:cBhvr>
                                        <p:cTn id="35"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4</a:t>
            </a:fld>
            <a:endParaRPr lang="fr-FR" sz="1800" b="1" dirty="0">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23011" y="993437"/>
            <a:ext cx="9345978" cy="4871126"/>
          </a:xfrm>
          <a:prstGeom prst="rect">
            <a:avLst/>
          </a:prstGeom>
        </p:spPr>
      </p:pic>
    </p:spTree>
    <p:extLst>
      <p:ext uri="{BB962C8B-B14F-4D97-AF65-F5344CB8AC3E}">
        <p14:creationId xmlns:p14="http://schemas.microsoft.com/office/powerpoint/2010/main" val="306548670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5</a:t>
            </a:fld>
            <a:endParaRPr lang="fr-FR" sz="1800" b="1" dirty="0">
              <a:latin typeface="Magneto" panose="04030805050802020D02" pitchFamily="82" charset="0"/>
            </a:endParaRPr>
          </a:p>
        </p:txBody>
      </p:sp>
      <p:sp>
        <p:nvSpPr>
          <p:cNvPr id="2" name="Rectangle 1"/>
          <p:cNvSpPr/>
          <p:nvPr/>
        </p:nvSpPr>
        <p:spPr>
          <a:xfrm>
            <a:off x="1806388" y="1293717"/>
            <a:ext cx="8579223" cy="4247317"/>
          </a:xfrm>
          <a:prstGeom prst="rect">
            <a:avLst/>
          </a:prstGeom>
        </p:spPr>
        <p:txBody>
          <a:bodyPr wrap="square">
            <a:spAutoFit/>
          </a:bodyPr>
          <a:lstStyle/>
          <a:p>
            <a:r>
              <a:rPr lang="fr-FR" sz="5400" b="1" dirty="0" smtClean="0">
                <a:ln>
                  <a:solidFill>
                    <a:srgbClr val="FF0000"/>
                  </a:solidFill>
                </a:ln>
                <a:effectLst>
                  <a:glow rad="228600">
                    <a:schemeClr val="accent5">
                      <a:satMod val="175000"/>
                      <a:alpha val="40000"/>
                    </a:schemeClr>
                  </a:glow>
                </a:effectLst>
                <a:latin typeface="Magneto" panose="04030805050802020D02" pitchFamily="82" charset="0"/>
              </a:rPr>
              <a:t>Réalisée sans autorisation jeudi soir dans une rue de Paris à deux pas de la place de la République: </a:t>
            </a:r>
            <a:endParaRPr lang="fr-FR" sz="54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5274230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6</a:t>
            </a:fld>
            <a:endParaRPr lang="fr-FR" sz="1800" b="1" dirty="0">
              <a:latin typeface="Magneto" panose="04030805050802020D02" pitchFamily="82" charset="0"/>
            </a:endParaRPr>
          </a:p>
        </p:txBody>
      </p:sp>
      <p:sp>
        <p:nvSpPr>
          <p:cNvPr id="2" name="Rectangle 1"/>
          <p:cNvSpPr/>
          <p:nvPr/>
        </p:nvSpPr>
        <p:spPr>
          <a:xfrm>
            <a:off x="1221401" y="1216773"/>
            <a:ext cx="9816353" cy="4401205"/>
          </a:xfrm>
          <a:prstGeom prst="rect">
            <a:avLst/>
          </a:prstGeom>
        </p:spPr>
        <p:txBody>
          <a:bodyPr wrap="square">
            <a:spAutoFit/>
          </a:bodyPr>
          <a:lstStyle/>
          <a:p>
            <a:r>
              <a:rPr lang="fr-FR" sz="2800" b="1" dirty="0" smtClean="0">
                <a:ln>
                  <a:solidFill>
                    <a:srgbClr val="FF0000"/>
                  </a:solidFill>
                </a:ln>
                <a:effectLst>
                  <a:glow rad="228600">
                    <a:schemeClr val="accent5">
                      <a:satMod val="175000"/>
                      <a:alpha val="40000"/>
                    </a:schemeClr>
                  </a:glow>
                </a:effectLst>
                <a:latin typeface="Magneto" panose="04030805050802020D02" pitchFamily="82" charset="0"/>
              </a:rPr>
              <a:t>L'artiste de rue anglais Nick Walker, spécialiste du graffiti au pochoir, a réalisé une fresque de 4 m de long sur un mur de Paris mettant en scène six femmes portant le voile et représentées en train de danser le french cancan. Sur cette fresque, les femmes portent un voile noir ne laissant à découvert que leurs yeux, mais soulèvent leur jupe et lèvent la jambe, dévoilant jarretières et froufrous aux couleurs du drapeau français, à la manière des danseuses de </a:t>
            </a:r>
            <a:endParaRPr lang="fr-FR" sz="2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045413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2">
                                            <p:txEl>
                                              <p:pRg st="0" end="0"/>
                                            </p:txEl>
                                          </p:spTgt>
                                        </p:tgtEl>
                                        <p:attrNameLst>
                                          <p:attrName>ppt_w</p:attrName>
                                        </p:attrNameLst>
                                      </p:cBhvr>
                                    </p:anim>
                                    <p:anim by="(#ppt_w*0.50)" calcmode="lin" valueType="num">
                                      <p:cBhvr>
                                        <p:cTn id="17" dur="500" decel="50000" autoRev="1" fill="hold">
                                          <p:stCondLst>
                                            <p:cond delay="0"/>
                                          </p:stCondLst>
                                        </p:cTn>
                                        <p:tgtEl>
                                          <p:spTgt spid="2">
                                            <p:txEl>
                                              <p:pRg st="0" end="0"/>
                                            </p:txEl>
                                          </p:spTgt>
                                        </p:tgtEl>
                                        <p:attrNameLst>
                                          <p:attrName>ppt_x</p:attrName>
                                        </p:attrNameLst>
                                      </p:cBhvr>
                                    </p:anim>
                                    <p:anim from="(-#ppt_h/2)" to="(#ppt_y)" calcmode="lin" valueType="num">
                                      <p:cBhvr>
                                        <p:cTn id="18" dur="1000" fill="hold">
                                          <p:stCondLst>
                                            <p:cond delay="0"/>
                                          </p:stCondLst>
                                        </p:cTn>
                                        <p:tgtEl>
                                          <p:spTgt spid="2">
                                            <p:txEl>
                                              <p:pRg st="0" end="0"/>
                                            </p:txEl>
                                          </p:spTgt>
                                        </p:tgtEl>
                                        <p:attrNameLst>
                                          <p:attrName>ppt_y</p:attrName>
                                        </p:attrNameLst>
                                      </p:cBhvr>
                                    </p:anim>
                                    <p:animRot by="21600000">
                                      <p:cBhvr>
                                        <p:cTn id="19" dur="1000" fill="hold">
                                          <p:stCondLst>
                                            <p:cond delay="0"/>
                                          </p:stCondLst>
                                        </p:cTn>
                                        <p:tgtEl>
                                          <p:spTgt spid="2">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7</a:t>
            </a:fld>
            <a:endParaRPr lang="fr-FR" sz="1800" b="1" dirty="0">
              <a:latin typeface="Magneto" panose="04030805050802020D02" pitchFamily="82" charset="0"/>
            </a:endParaRPr>
          </a:p>
        </p:txBody>
      </p:sp>
      <p:sp>
        <p:nvSpPr>
          <p:cNvPr id="2" name="Rectangle 1"/>
          <p:cNvSpPr/>
          <p:nvPr/>
        </p:nvSpPr>
        <p:spPr>
          <a:xfrm>
            <a:off x="1425388" y="920621"/>
            <a:ext cx="9699812" cy="5016758"/>
          </a:xfrm>
          <a:prstGeom prst="rect">
            <a:avLst/>
          </a:prstGeom>
        </p:spPr>
        <p:txBody>
          <a:bodyPr wrap="square">
            <a:spAutoFit/>
          </a:bodyPr>
          <a:lstStyle/>
          <a:p>
            <a:r>
              <a:rPr lang="fr-FR" sz="4000" b="1" dirty="0" smtClean="0">
                <a:ln>
                  <a:solidFill>
                    <a:srgbClr val="FF0000"/>
                  </a:solidFill>
                </a:ln>
                <a:effectLst>
                  <a:glow rad="228600">
                    <a:schemeClr val="accent5">
                      <a:satMod val="175000"/>
                      <a:alpha val="40000"/>
                    </a:schemeClr>
                  </a:glow>
                </a:effectLst>
                <a:latin typeface="Magneto" panose="04030805050802020D02" pitchFamily="82" charset="0"/>
              </a:rPr>
              <a:t>french cancan. Nick Walker a été invité à Paris par le "Studio 55", galerie spécialisée dans l'art urbain. Dans un communiqué commun de l'artiste et de la galerie, l'</a:t>
            </a:r>
            <a:r>
              <a:rPr lang="fr-FR" sz="4000" b="1" dirty="0" err="1" smtClean="0">
                <a:ln>
                  <a:solidFill>
                    <a:srgbClr val="FF0000"/>
                  </a:solidFill>
                </a:ln>
                <a:effectLst>
                  <a:glow rad="228600">
                    <a:schemeClr val="accent5">
                      <a:satMod val="175000"/>
                      <a:alpha val="40000"/>
                    </a:schemeClr>
                  </a:glow>
                </a:effectLst>
                <a:latin typeface="Magneto" panose="04030805050802020D02" pitchFamily="82" charset="0"/>
              </a:rPr>
              <a:t>oeuvre</a:t>
            </a:r>
            <a:r>
              <a:rPr lang="fr-FR" sz="4000" b="1" dirty="0" smtClean="0">
                <a:ln>
                  <a:solidFill>
                    <a:srgbClr val="FF0000"/>
                  </a:solidFill>
                </a:ln>
                <a:effectLst>
                  <a:glow rad="228600">
                    <a:schemeClr val="accent5">
                      <a:satMod val="175000"/>
                      <a:alpha val="40000"/>
                    </a:schemeClr>
                  </a:glow>
                </a:effectLst>
                <a:latin typeface="Magneto" panose="04030805050802020D02" pitchFamily="82" charset="0"/>
              </a:rPr>
              <a:t> est présentée ainsi : "voile islamique + tradition française = le </a:t>
            </a:r>
            <a:r>
              <a:rPr lang="fr-FR" sz="4000" b="1" dirty="0" err="1" smtClean="0">
                <a:ln>
                  <a:solidFill>
                    <a:srgbClr val="FF0000"/>
                  </a:solidFill>
                </a:ln>
                <a:effectLst>
                  <a:glow rad="228600">
                    <a:schemeClr val="accent5">
                      <a:satMod val="175000"/>
                      <a:alpha val="40000"/>
                    </a:schemeClr>
                  </a:glow>
                </a:effectLst>
                <a:latin typeface="Magneto" panose="04030805050802020D02" pitchFamily="82" charset="0"/>
              </a:rPr>
              <a:t>Corancancan</a:t>
            </a:r>
            <a:r>
              <a:rPr lang="fr-FR" sz="4000" b="1" dirty="0" smtClean="0">
                <a:ln>
                  <a:solidFill>
                    <a:srgbClr val="FF0000"/>
                  </a:solidFill>
                </a:ln>
                <a:effectLst>
                  <a:glow rad="228600">
                    <a:schemeClr val="accent5">
                      <a:satMod val="175000"/>
                      <a:alpha val="40000"/>
                    </a:schemeClr>
                  </a:glow>
                </a:effectLst>
                <a:latin typeface="Magneto" panose="04030805050802020D02" pitchFamily="82" charset="0"/>
              </a:rPr>
              <a:t>" ! </a:t>
            </a:r>
            <a:endParaRPr lang="fr-FR" sz="40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050347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6600" b="1" dirty="0" smtClean="0">
                <a:ln>
                  <a:solidFill>
                    <a:srgbClr val="FF0000"/>
                  </a:solidFill>
                </a:ln>
                <a:effectLst>
                  <a:glow rad="228600">
                    <a:schemeClr val="accent5">
                      <a:satMod val="175000"/>
                      <a:alpha val="40000"/>
                    </a:schemeClr>
                  </a:glow>
                </a:effectLst>
                <a:latin typeface="Magneto" panose="04030805050802020D02" pitchFamily="82" charset="0"/>
              </a:rPr>
              <a:t>J'adore !! C'est par l'humour et la dérision qu'il faut fustiger la connerie ! </a:t>
            </a:r>
            <a:endParaRPr lang="fr-FR" sz="6600" b="1" dirty="0">
              <a:ln>
                <a:solidFill>
                  <a:srgbClr val="FF0000"/>
                </a:solidFill>
              </a:ln>
              <a:effectLst>
                <a:glow rad="228600">
                  <a:schemeClr val="accent5">
                    <a:satMod val="175000"/>
                    <a:alpha val="40000"/>
                  </a:schemeClr>
                </a:glow>
              </a:effectLst>
              <a:latin typeface="Magneto" panose="04030805050802020D02" pitchFamily="82" charset="0"/>
            </a:endParaRP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8</a:t>
            </a:fld>
            <a:endParaRPr lang="fr-FR" sz="1800" b="1" dirty="0">
              <a:latin typeface="Magneto" panose="04030805050802020D02" pitchFamily="82" charset="0"/>
            </a:endParaRPr>
          </a:p>
        </p:txBody>
      </p:sp>
    </p:spTree>
    <p:extLst>
      <p:ext uri="{BB962C8B-B14F-4D97-AF65-F5344CB8AC3E}">
        <p14:creationId xmlns:p14="http://schemas.microsoft.com/office/powerpoint/2010/main" val="181493701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9</a:t>
            </a:fld>
            <a:endParaRPr lang="fr-FR" sz="1800" b="1" dirty="0">
              <a:latin typeface="Magneto" panose="04030805050802020D02" pitchFamily="82" charset="0"/>
            </a:endParaRPr>
          </a:p>
        </p:txBody>
      </p:sp>
      <p:pic>
        <p:nvPicPr>
          <p:cNvPr id="3" name="Image 2"/>
          <p:cNvPicPr>
            <a:picLocks noChangeAspect="1"/>
          </p:cNvPicPr>
          <p:nvPr/>
        </p:nvPicPr>
        <p:blipFill rotWithShape="1">
          <a:blip r:embed="rId3"/>
          <a:srcRect t="8139" r="523" b="9534"/>
          <a:stretch/>
        </p:blipFill>
        <p:spPr>
          <a:xfrm>
            <a:off x="1444432" y="995083"/>
            <a:ext cx="9343627" cy="4867836"/>
          </a:xfrm>
          <a:prstGeom prst="rect">
            <a:avLst/>
          </a:prstGeom>
          <a:effectLst>
            <a:softEdge rad="127000"/>
          </a:effectLst>
        </p:spPr>
      </p:pic>
    </p:spTree>
    <p:extLst>
      <p:ext uri="{BB962C8B-B14F-4D97-AF65-F5344CB8AC3E}">
        <p14:creationId xmlns:p14="http://schemas.microsoft.com/office/powerpoint/2010/main" val="162426783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573437"/>
            <a:ext cx="11019295" cy="5687878"/>
          </a:xfrm>
          <a:prstGeom prst="roundRect">
            <a:avLst/>
          </a:prstGeom>
          <a:noFill/>
          <a:ln w="825500" cmpd="thickThin">
            <a:gradFill flip="none" rotWithShape="1">
              <a:gsLst>
                <a:gs pos="68000">
                  <a:srgbClr val="FFC000"/>
                </a:gs>
                <a:gs pos="81000">
                  <a:schemeClr val="accent1">
                    <a:lumMod val="45000"/>
                    <a:lumOff val="55000"/>
                  </a:schemeClr>
                </a:gs>
                <a:gs pos="97000">
                  <a:schemeClr val="accent5">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27398"/>
            <a:ext cx="2743200" cy="365125"/>
          </a:xfrm>
        </p:spPr>
        <p:txBody>
          <a:bodyPr/>
          <a:lstStyle/>
          <a:p>
            <a:fld id="{CA8CDCAC-7332-41C5-8C4A-3299A0FEABF1}" type="datetime1">
              <a:rPr lang="fr-FR" sz="1800" b="1" smtClean="0">
                <a:latin typeface="Magneto" panose="04030805050802020D02" pitchFamily="82" charset="0"/>
              </a:rPr>
              <a:t>16/11/2020</a:t>
            </a:fld>
            <a:endParaRPr lang="fr-FR" sz="1800" b="1" dirty="0">
              <a:latin typeface="Magneto" panose="04030805050802020D02" pitchFamily="82" charset="0"/>
            </a:endParaRPr>
          </a:p>
        </p:txBody>
      </p:sp>
      <p:pic>
        <p:nvPicPr>
          <p:cNvPr id="9" name="Image 8"/>
          <p:cNvPicPr>
            <a:picLocks noChangeAspect="1"/>
          </p:cNvPicPr>
          <p:nvPr/>
        </p:nvPicPr>
        <p:blipFill>
          <a:blip r:embed="rId3"/>
          <a:stretch>
            <a:fillRect/>
          </a:stretch>
        </p:blipFill>
        <p:spPr>
          <a:xfrm>
            <a:off x="981012" y="1014775"/>
            <a:ext cx="10229975" cy="4828450"/>
          </a:xfrm>
          <a:prstGeom prst="rect">
            <a:avLst/>
          </a:prstGeom>
        </p:spPr>
      </p:pic>
      <p:sp>
        <p:nvSpPr>
          <p:cNvPr id="6" name="Espace réservé du pied de page 5"/>
          <p:cNvSpPr>
            <a:spLocks noGrp="1"/>
          </p:cNvSpPr>
          <p:nvPr>
            <p:ph type="ftr" sz="quarter" idx="11"/>
          </p:nvPr>
        </p:nvSpPr>
        <p:spPr>
          <a:xfrm>
            <a:off x="4038600" y="6315989"/>
            <a:ext cx="4114800" cy="365125"/>
          </a:xfrm>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63360"/>
            <a:ext cx="2743200" cy="365125"/>
          </a:xfrm>
        </p:spPr>
        <p:txBody>
          <a:bodyPr/>
          <a:lstStyle/>
          <a:p>
            <a:fld id="{5824C6E2-8138-4FCC-8344-F679B71551A9}" type="slidenum">
              <a:rPr lang="fr-FR" sz="1800" b="1" smtClean="0">
                <a:latin typeface="Magneto" panose="04030805050802020D02" pitchFamily="82" charset="0"/>
              </a:rPr>
              <a:t>10</a:t>
            </a:fld>
            <a:endParaRPr lang="fr-FR" sz="1800" b="1" dirty="0">
              <a:latin typeface="Magneto" panose="04030805050802020D02" pitchFamily="82" charset="0"/>
            </a:endParaRPr>
          </a:p>
        </p:txBody>
      </p:sp>
      <p:sp>
        <p:nvSpPr>
          <p:cNvPr id="8" name="Rectangle 7"/>
          <p:cNvSpPr/>
          <p:nvPr/>
        </p:nvSpPr>
        <p:spPr>
          <a:xfrm>
            <a:off x="1988861" y="2000874"/>
            <a:ext cx="8281434" cy="2862322"/>
          </a:xfrm>
          <a:prstGeom prst="rect">
            <a:avLst/>
          </a:prstGeom>
        </p:spPr>
        <p:txBody>
          <a:bodyPr wrap="none">
            <a:spAutoFit/>
          </a:bodyPr>
          <a:lstStyle/>
          <a:p>
            <a:r>
              <a:rPr lang="fr-FR" sz="6000" b="1" dirty="0" smtClean="0">
                <a:ln>
                  <a:solidFill>
                    <a:srgbClr val="FF0000"/>
                  </a:solidFill>
                </a:ln>
                <a:effectLst>
                  <a:glow rad="228600">
                    <a:schemeClr val="accent5">
                      <a:satMod val="175000"/>
                      <a:alpha val="40000"/>
                    </a:schemeClr>
                  </a:glow>
                </a:effectLst>
                <a:latin typeface="Magneto" panose="04030805050802020D02" pitchFamily="82" charset="0"/>
              </a:rPr>
              <a:t>         C’était</a:t>
            </a:r>
          </a:p>
          <a:p>
            <a:r>
              <a:rPr lang="fr-FR" sz="6000" b="1" dirty="0" smtClean="0">
                <a:ln>
                  <a:solidFill>
                    <a:srgbClr val="FF0000"/>
                  </a:solidFill>
                </a:ln>
                <a:effectLst>
                  <a:glow rad="228600">
                    <a:schemeClr val="accent5">
                      <a:satMod val="175000"/>
                      <a:alpha val="40000"/>
                    </a:schemeClr>
                  </a:glow>
                </a:effectLst>
                <a:latin typeface="Magneto" panose="04030805050802020D02" pitchFamily="82" charset="0"/>
              </a:rPr>
              <a:t>Graffiti dans Paris</a:t>
            </a:r>
          </a:p>
          <a:p>
            <a:r>
              <a:rPr lang="fr-FR" sz="6000" b="1" dirty="0">
                <a:ln>
                  <a:solidFill>
                    <a:srgbClr val="FF0000"/>
                  </a:solidFill>
                </a:ln>
                <a:effectLst>
                  <a:glow rad="228600">
                    <a:schemeClr val="accent5">
                      <a:satMod val="175000"/>
                      <a:alpha val="40000"/>
                    </a:schemeClr>
                  </a:glow>
                </a:effectLst>
                <a:latin typeface="Magneto" panose="04030805050802020D02" pitchFamily="82" charset="0"/>
              </a:rPr>
              <a:t> </a:t>
            </a:r>
            <a:r>
              <a:rPr lang="fr-FR" sz="6000" b="1" dirty="0" smtClean="0">
                <a:ln>
                  <a:solidFill>
                    <a:srgbClr val="FF0000"/>
                  </a:solidFill>
                </a:ln>
                <a:effectLst>
                  <a:glow rad="228600">
                    <a:schemeClr val="accent5">
                      <a:satMod val="175000"/>
                      <a:alpha val="40000"/>
                    </a:schemeClr>
                  </a:glow>
                </a:effectLst>
                <a:latin typeface="Magneto" panose="04030805050802020D02" pitchFamily="82" charset="0"/>
              </a:rPr>
              <a:t>  le </a:t>
            </a:r>
            <a:r>
              <a:rPr lang="fr-FR" sz="6000" b="1" dirty="0" err="1" smtClean="0">
                <a:ln>
                  <a:solidFill>
                    <a:srgbClr val="FF0000"/>
                  </a:solidFill>
                </a:ln>
                <a:effectLst>
                  <a:glow rad="228600">
                    <a:schemeClr val="accent5">
                      <a:satMod val="175000"/>
                      <a:alpha val="40000"/>
                    </a:schemeClr>
                  </a:glow>
                </a:effectLst>
                <a:latin typeface="Magneto" panose="04030805050802020D02" pitchFamily="82" charset="0"/>
              </a:rPr>
              <a:t>Corancancan</a:t>
            </a:r>
            <a:endParaRPr lang="fr-FR" sz="6000" b="1" dirty="0">
              <a:ln>
                <a:solidFill>
                  <a:srgbClr val="FF0000"/>
                </a:solidFill>
              </a:ln>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8746158" y="4028223"/>
            <a:ext cx="2786113" cy="2024047"/>
          </a:xfrm>
          <a:prstGeom prst="rect">
            <a:avLst/>
          </a:prstGeom>
        </p:spPr>
      </p:pic>
    </p:spTree>
    <p:extLst>
      <p:ext uri="{BB962C8B-B14F-4D97-AF65-F5344CB8AC3E}">
        <p14:creationId xmlns:p14="http://schemas.microsoft.com/office/powerpoint/2010/main" val="200896060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8">
                                            <p:txEl>
                                              <p:pRg st="2" end="2"/>
                                            </p:txEl>
                                          </p:spTgt>
                                        </p:tgtEl>
                                        <p:attrNameLst>
                                          <p:attrName>style.visibility</p:attrName>
                                        </p:attrNameLst>
                                      </p:cBhvr>
                                      <p:to>
                                        <p:strVal val="visible"/>
                                      </p:to>
                                    </p:set>
                                    <p:anim calcmode="lin" valueType="num">
                                      <p:cBhvr>
                                        <p:cTn id="34"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2000"/>
                                        <p:tgtEl>
                                          <p:spTgt spid="2"/>
                                        </p:tgtEl>
                                      </p:cBhvr>
                                    </p:animEffect>
                                    <p:anim calcmode="lin" valueType="num">
                                      <p:cBhvr>
                                        <p:cTn id="44" dur="2000" fill="hold"/>
                                        <p:tgtEl>
                                          <p:spTgt spid="2"/>
                                        </p:tgtEl>
                                        <p:attrNameLst>
                                          <p:attrName>ppt_w</p:attrName>
                                        </p:attrNameLst>
                                      </p:cBhvr>
                                      <p:tavLst>
                                        <p:tav tm="0" fmla="#ppt_w*sin(2.5*pi*$)">
                                          <p:val>
                                            <p:fltVal val="0"/>
                                          </p:val>
                                        </p:tav>
                                        <p:tav tm="100000">
                                          <p:val>
                                            <p:fltVal val="1"/>
                                          </p:val>
                                        </p:tav>
                                      </p:tavLst>
                                    </p:anim>
                                    <p:anim calcmode="lin" valueType="num">
                                      <p:cBhvr>
                                        <p:cTn id="4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21" presetClass="entr" presetSubtype="8"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heel(8)">
                                      <p:cBhvr>
                                        <p:cTn id="5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TotalTime>
  <Words>292</Words>
  <Application>Microsoft Office PowerPoint</Application>
  <PresentationFormat>Grand écran</PresentationFormat>
  <Paragraphs>57</Paragraphs>
  <Slides>10</Slides>
  <Notes>10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2020-11-16T19:09:57Z</dcterms:created>
  <dcterms:modified xsi:type="dcterms:W3CDTF">2020-11-16T20:00:31Z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