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92" r:id="rId19"/>
    <p:sldId id="293" r:id="rId20"/>
    <p:sldId id="294" r:id="rId21"/>
    <p:sldId id="295" r:id="rId22"/>
    <p:sldId id="296" r:id="rId23"/>
    <p:sldId id="297" r:id="rId24"/>
    <p:sldId id="29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0VLVLMu43rx64QO2FEXpg==" hashData="UI0mhZSK7/c+IoYwMJeBnP2CA+IVNHfR3Oq+QtymCB3XBF4iASerx/UKDwJ6s6ZdqTscIlZC182QZHMe9KD8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01/12/2020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728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75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99672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17581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6739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7458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552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01/12/2020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01/12/2020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01/12/2020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01/12/2020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01/12/2020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01/12/2020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01/12/2020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/>
          <a:stretch/>
        </p:blipFill>
        <p:spPr>
          <a:xfrm>
            <a:off x="1524686" y="1111379"/>
            <a:ext cx="9237099" cy="47131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686" y="2641828"/>
            <a:ext cx="934582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emmes incroyablement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sensuelles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Guitare - Maria Elena.wav"/>
          </p:stSnd>
        </p:sndAc>
      </p:transition>
    </mc:Choice>
    <mc:Fallback>
      <p:transition spd="slow" advTm="16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97" b="13998"/>
          <a:stretch/>
        </p:blipFill>
        <p:spPr>
          <a:xfrm>
            <a:off x="1354153" y="1174307"/>
            <a:ext cx="9483693" cy="46802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5"/>
          <a:stretch/>
        </p:blipFill>
        <p:spPr>
          <a:xfrm>
            <a:off x="1237130" y="1090942"/>
            <a:ext cx="9766150" cy="46716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494" y="1102658"/>
            <a:ext cx="7046201" cy="4694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12" t="12567" r="24" b="8322"/>
          <a:stretch/>
        </p:blipFill>
        <p:spPr>
          <a:xfrm>
            <a:off x="1156447" y="1075765"/>
            <a:ext cx="9883588" cy="4693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18" t="12276" r="-386" b="8100"/>
          <a:stretch/>
        </p:blipFill>
        <p:spPr>
          <a:xfrm>
            <a:off x="1196788" y="1048871"/>
            <a:ext cx="9836336" cy="4733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473" r="410"/>
          <a:stretch/>
        </p:blipFill>
        <p:spPr>
          <a:xfrm>
            <a:off x="3104029" y="1062430"/>
            <a:ext cx="5983942" cy="4733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741" y="1071778"/>
            <a:ext cx="5688106" cy="47330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54" y="1075765"/>
            <a:ext cx="8378646" cy="4708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506" r="13" b="13716"/>
          <a:stretch/>
        </p:blipFill>
        <p:spPr>
          <a:xfrm>
            <a:off x="1809750" y="1075765"/>
            <a:ext cx="8571379" cy="4693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458" y="1111007"/>
            <a:ext cx="7853083" cy="4635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8" y="1077259"/>
            <a:ext cx="7097806" cy="4731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101165"/>
            <a:ext cx="7005918" cy="4670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074271"/>
            <a:ext cx="7073153" cy="4715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092199"/>
            <a:ext cx="7019365" cy="4679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35" y="1102658"/>
            <a:ext cx="8335682" cy="46888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083235"/>
            <a:ext cx="7032812" cy="4688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2055159" y="1093690"/>
            <a:ext cx="8081682" cy="4670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57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7" y="1089212"/>
            <a:ext cx="7073253" cy="4721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3186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91065" y="1041601"/>
            <a:ext cx="8409870" cy="4774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19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41" y="1116106"/>
            <a:ext cx="6990963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3437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9858" y="1075765"/>
            <a:ext cx="9072283" cy="4706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0779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573" b="16285"/>
          <a:stretch/>
        </p:blipFill>
        <p:spPr>
          <a:xfrm>
            <a:off x="1874195" y="1086223"/>
            <a:ext cx="8443609" cy="4685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459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/>
          <a:stretch/>
        </p:blipFill>
        <p:spPr>
          <a:xfrm>
            <a:off x="1524686" y="1111379"/>
            <a:ext cx="9237099" cy="47131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686" y="2641828"/>
            <a:ext cx="934582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emmes incroyablement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sensuelles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982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</TotalTime>
  <Words>153</Words>
  <Application>Microsoft Office PowerPoint</Application>
  <PresentationFormat>Grand écran</PresentationFormat>
  <Paragraphs>100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2020-10-28T18:29:18Z</dcterms:created>
  <dcterms:modified xsi:type="dcterms:W3CDTF">2020-12-01T16:54:23Z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