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8" r:id="rId2"/>
    <p:sldId id="276" r:id="rId3"/>
    <p:sldId id="277" r:id="rId4"/>
    <p:sldId id="278" r:id="rId5"/>
    <p:sldId id="279" r:id="rId6"/>
    <p:sldId id="280" r:id="rId7"/>
    <p:sldId id="281" r:id="rId8"/>
    <p:sldId id="282" r:id="rId9"/>
    <p:sldId id="283" r:id="rId10"/>
    <p:sldId id="284" r:id="rId11"/>
    <p:sldId id="285" r:id="rId12"/>
    <p:sldId id="286" r:id="rId13"/>
    <p:sldId id="287" r:id="rId14"/>
    <p:sldId id="289" r:id="rId15"/>
    <p:sldId id="290" r:id="rId16"/>
    <p:sldId id="291" r:id="rId17"/>
    <p:sldId id="288" r:id="rId18"/>
    <p:sldId id="292" r:id="rId19"/>
    <p:sldId id="293" r:id="rId20"/>
    <p:sldId id="294" r:id="rId21"/>
    <p:sldId id="295" r:id="rId22"/>
    <p:sldId id="296" r:id="rId23"/>
    <p:sldId id="297" r:id="rId24"/>
    <p:sldId id="298"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lvF6FZ4UiI26PSPGHY3A==" hashData="Cw5qslrU/uiUDJ6SN2v0UfAPZADqmf0tFY643+dSk7tTo//4jt5hSaCGlN3cCcafc9rbYl/vKXXIWy6AQbkNF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01/12/2020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6359728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19</a:t>
            </a:fld>
            <a:endParaRPr lang="fr-FR"/>
          </a:p>
        </p:txBody>
      </p:sp>
    </p:spTree>
    <p:extLst>
      <p:ext uri="{BB962C8B-B14F-4D97-AF65-F5344CB8AC3E}">
        <p14:creationId xmlns:p14="http://schemas.microsoft.com/office/powerpoint/2010/main" val="6957537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20</a:t>
            </a:fld>
            <a:endParaRPr lang="fr-FR"/>
          </a:p>
        </p:txBody>
      </p:sp>
    </p:spTree>
    <p:extLst>
      <p:ext uri="{BB962C8B-B14F-4D97-AF65-F5344CB8AC3E}">
        <p14:creationId xmlns:p14="http://schemas.microsoft.com/office/powerpoint/2010/main" val="16699672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21</a:t>
            </a:fld>
            <a:endParaRPr lang="fr-FR"/>
          </a:p>
        </p:txBody>
      </p:sp>
    </p:spTree>
    <p:extLst>
      <p:ext uri="{BB962C8B-B14F-4D97-AF65-F5344CB8AC3E}">
        <p14:creationId xmlns:p14="http://schemas.microsoft.com/office/powerpoint/2010/main" val="32217581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22</a:t>
            </a:fld>
            <a:endParaRPr lang="fr-FR"/>
          </a:p>
        </p:txBody>
      </p:sp>
    </p:spTree>
    <p:extLst>
      <p:ext uri="{BB962C8B-B14F-4D97-AF65-F5344CB8AC3E}">
        <p14:creationId xmlns:p14="http://schemas.microsoft.com/office/powerpoint/2010/main" val="27076739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23</a:t>
            </a:fld>
            <a:endParaRPr lang="fr-FR"/>
          </a:p>
        </p:txBody>
      </p:sp>
    </p:spTree>
    <p:extLst>
      <p:ext uri="{BB962C8B-B14F-4D97-AF65-F5344CB8AC3E}">
        <p14:creationId xmlns:p14="http://schemas.microsoft.com/office/powerpoint/2010/main" val="24607458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24</a:t>
            </a:fld>
            <a:endParaRPr lang="fr-FR"/>
          </a:p>
        </p:txBody>
      </p:sp>
    </p:spTree>
    <p:extLst>
      <p:ext uri="{BB962C8B-B14F-4D97-AF65-F5344CB8AC3E}">
        <p14:creationId xmlns:p14="http://schemas.microsoft.com/office/powerpoint/2010/main" val="2814552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01/12/2020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01/12/2020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01/12/2020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50000"/>
              </a:schemeClr>
            </a:gs>
            <a:gs pos="89000">
              <a:srgbClr val="C00000"/>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01/12/2020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r="-208"/>
          <a:stretch/>
        </p:blipFill>
        <p:spPr>
          <a:xfrm>
            <a:off x="1524686" y="1111379"/>
            <a:ext cx="9237099" cy="4713180"/>
          </a:xfrm>
          <a:prstGeom prst="rect">
            <a:avLst/>
          </a:prstGeom>
          <a:effectLst>
            <a:softEdge rad="127000"/>
          </a:effectLst>
        </p:spPr>
      </p:pic>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524686" y="2641828"/>
            <a:ext cx="9345828" cy="1754326"/>
          </a:xfrm>
          <a:prstGeom prst="rect">
            <a:avLst/>
          </a:prstGeom>
        </p:spPr>
        <p:txBody>
          <a:bodyPr wrap="none">
            <a:spAutoFit/>
          </a:bodyPr>
          <a:lstStyle/>
          <a:p>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F</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emmes incroyablement</a:t>
            </a:r>
          </a:p>
          <a:p>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sensuelles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N°4</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Guitare - Maria Elena.wav"/>
          </p:stSnd>
        </p:sndAc>
      </p:transition>
    </mc:Choice>
    <mc:Fallback>
      <p:transition spd="slow" advTm="16000">
        <p:wedge/>
        <p:sndAc>
          <p:stSnd loop="1">
            <p:snd r:embed="rId3" name="Guitare - Maria Ele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97" b="13998"/>
          <a:stretch/>
        </p:blipFill>
        <p:spPr>
          <a:xfrm>
            <a:off x="1354153" y="1174307"/>
            <a:ext cx="9483693" cy="4680279"/>
          </a:xfrm>
          <a:prstGeom prst="rect">
            <a:avLst/>
          </a:prstGeom>
          <a:effectLst>
            <a:softEdge rad="127000"/>
          </a:effectLst>
        </p:spPr>
      </p:pic>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19587" y="1351508"/>
            <a:ext cx="9483693" cy="4154984"/>
          </a:xfrm>
          <a:prstGeom prst="rect">
            <a:avLst/>
          </a:prstGeom>
        </p:spPr>
        <p:txBody>
          <a:bodyPr wrap="square">
            <a:spAutoFit/>
          </a:bodyPr>
          <a:lstStyle/>
          <a:p>
            <a:r>
              <a:rPr lang="fr-FR" sz="6600" b="1" dirty="0" smtClean="0">
                <a:ln>
                  <a:solidFill>
                    <a:srgbClr val="FF0000"/>
                  </a:solidFill>
                </a:ln>
                <a:solidFill>
                  <a:schemeClr val="bg1"/>
                </a:solidFill>
                <a:latin typeface="Magneto" panose="04030805050802020D02" pitchFamily="82" charset="0"/>
              </a:rPr>
              <a:t>        </a:t>
            </a:r>
            <a:r>
              <a:rPr lang="fr-FR" sz="66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Femmes      incroyablement </a:t>
            </a:r>
            <a:r>
              <a:rPr lang="fr-FR" sz="66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sensuelles peintes par un artiste </a:t>
            </a:r>
            <a:r>
              <a:rPr lang="fr-FR" sz="66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russe</a:t>
            </a:r>
            <a:endParaRPr lang="fr-FR" sz="66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85"/>
          <a:stretch/>
        </p:blipFill>
        <p:spPr>
          <a:xfrm>
            <a:off x="1237130" y="1090942"/>
            <a:ext cx="9766150" cy="4671601"/>
          </a:xfrm>
          <a:prstGeom prst="rect">
            <a:avLst/>
          </a:prstGeom>
          <a:effectLst>
            <a:softEdge rad="127000"/>
          </a:effectLst>
        </p:spPr>
      </p:pic>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sp>
        <p:nvSpPr>
          <p:cNvPr id="2" name="Rectangle 1"/>
          <p:cNvSpPr/>
          <p:nvPr/>
        </p:nvSpPr>
        <p:spPr>
          <a:xfrm>
            <a:off x="1348154" y="638810"/>
            <a:ext cx="9655126" cy="5078313"/>
          </a:xfrm>
          <a:prstGeom prst="rect">
            <a:avLst/>
          </a:prstGeom>
        </p:spPr>
        <p:txBody>
          <a:bodyPr wrap="square">
            <a:spAutoFit/>
          </a:bodyPr>
          <a:lstStyle/>
          <a:p>
            <a:endParaRPr lang="fr-FR" sz="2800" b="1" dirty="0">
              <a:solidFill>
                <a:schemeClr val="bg1"/>
              </a:solidFill>
              <a:effectLst>
                <a:glow rad="228600">
                  <a:schemeClr val="accent5">
                    <a:satMod val="175000"/>
                    <a:alpha val="40000"/>
                  </a:schemeClr>
                </a:glow>
              </a:effectLst>
              <a:latin typeface="Magneto" panose="04030805050802020D02" pitchFamily="82" charset="0"/>
            </a:endParaRPr>
          </a:p>
          <a:p>
            <a:r>
              <a:rPr lang="fr-FR" sz="36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Ces tableaux pourraient faire une décoration super </a:t>
            </a:r>
            <a:r>
              <a:rPr lang="fr-FR" sz="36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sympa</a:t>
            </a:r>
            <a:endParaRPr lang="fr-FR" sz="36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a:p>
            <a:r>
              <a:rPr lang="fr-FR" sz="32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Sergei </a:t>
            </a:r>
            <a:r>
              <a:rPr lang="fr-FR" sz="3200" b="1" dirty="0" err="1">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Marshennikov</a:t>
            </a:r>
            <a:r>
              <a:rPr lang="fr-FR" sz="32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est un peintre russe spécialisé dans la peinture de femmes. A travers ses toiles il met en avant la femme dans un mélange subtil entre sensualité et innocence et dépeint des femmes souvent étendues endormies dans des lits aux fins draps blancs.</a:t>
            </a:r>
          </a:p>
        </p:txBody>
      </p:sp>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1" end="1"/>
                                            </p:txEl>
                                          </p:spTgt>
                                        </p:tgtEl>
                                        <p:attrNameLst>
                                          <p:attrName>style.visibility</p:attrName>
                                        </p:attrNameLst>
                                      </p:cBhvr>
                                      <p:to>
                                        <p:strVal val="visible"/>
                                      </p:to>
                                    </p:set>
                                    <p:anim calcmode="lin" valueType="num">
                                      <p:cBhvr>
                                        <p:cTn id="2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4088546" y="1072402"/>
            <a:ext cx="4171534" cy="4713196"/>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334" b="6883"/>
          <a:stretch/>
        </p:blipFill>
        <p:spPr>
          <a:xfrm>
            <a:off x="2327452" y="1080044"/>
            <a:ext cx="7537096" cy="4697913"/>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1722" y="1109553"/>
            <a:ext cx="7036231" cy="4687074"/>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760" b="2979"/>
          <a:stretch/>
        </p:blipFill>
        <p:spPr>
          <a:xfrm>
            <a:off x="1696574" y="1080123"/>
            <a:ext cx="8798851" cy="4697754"/>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298915" y="1070696"/>
            <a:ext cx="7594169" cy="4716608"/>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23849" y="1112003"/>
            <a:ext cx="9779431" cy="4633994"/>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70289" y="1069382"/>
            <a:ext cx="7463657" cy="4726983"/>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7220" y="1078581"/>
            <a:ext cx="7067227" cy="4707722"/>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7220" y="1069538"/>
            <a:ext cx="7113722" cy="4695057"/>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31" b="10367"/>
          <a:stretch/>
        </p:blipFill>
        <p:spPr>
          <a:xfrm>
            <a:off x="2162294" y="1079801"/>
            <a:ext cx="7867412" cy="4698398"/>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709987" y="1042987"/>
            <a:ext cx="4772025" cy="4772025"/>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31" b="6045"/>
          <a:stretch/>
        </p:blipFill>
        <p:spPr>
          <a:xfrm>
            <a:off x="2192463" y="1090078"/>
            <a:ext cx="7807074" cy="4677844"/>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2534" r="-339"/>
          <a:stretch/>
        </p:blipFill>
        <p:spPr>
          <a:xfrm>
            <a:off x="2042346" y="1073258"/>
            <a:ext cx="8107308" cy="4711484"/>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02" b="11064"/>
          <a:stretch/>
        </p:blipFill>
        <p:spPr>
          <a:xfrm>
            <a:off x="2154287" y="1087885"/>
            <a:ext cx="7883425" cy="4682230"/>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4" b="15481"/>
          <a:stretch/>
        </p:blipFill>
        <p:spPr>
          <a:xfrm>
            <a:off x="3764280" y="1066481"/>
            <a:ext cx="4764405" cy="4725038"/>
          </a:xfrm>
          <a:prstGeom prst="rect">
            <a:avLst/>
          </a:prstGeom>
          <a:effectLst>
            <a:softEdge rad="127000"/>
          </a:effectLst>
        </p:spPr>
      </p:pic>
    </p:spTree>
    <p:extLst>
      <p:ext uri="{BB962C8B-B14F-4D97-AF65-F5344CB8AC3E}">
        <p14:creationId xmlns:p14="http://schemas.microsoft.com/office/powerpoint/2010/main" val="120557962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722" y="1084880"/>
            <a:ext cx="7073163" cy="4711815"/>
          </a:xfrm>
          <a:prstGeom prst="rect">
            <a:avLst/>
          </a:prstGeom>
          <a:effectLst>
            <a:softEdge rad="127000"/>
          </a:effectLst>
        </p:spPr>
      </p:pic>
    </p:spTree>
    <p:extLst>
      <p:ext uri="{BB962C8B-B14F-4D97-AF65-F5344CB8AC3E}">
        <p14:creationId xmlns:p14="http://schemas.microsoft.com/office/powerpoint/2010/main" val="77318676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7916" y="1073500"/>
            <a:ext cx="5496167" cy="4711000"/>
          </a:xfrm>
          <a:prstGeom prst="rect">
            <a:avLst/>
          </a:prstGeom>
          <a:effectLst>
            <a:softEdge rad="127000"/>
          </a:effectLst>
        </p:spPr>
      </p:pic>
    </p:spTree>
    <p:extLst>
      <p:ext uri="{BB962C8B-B14F-4D97-AF65-F5344CB8AC3E}">
        <p14:creationId xmlns:p14="http://schemas.microsoft.com/office/powerpoint/2010/main" val="225190015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029" b="12839"/>
          <a:stretch/>
        </p:blipFill>
        <p:spPr>
          <a:xfrm>
            <a:off x="2394053" y="1101935"/>
            <a:ext cx="7403893" cy="4654129"/>
          </a:xfrm>
          <a:prstGeom prst="rect">
            <a:avLst/>
          </a:prstGeom>
          <a:effectLst>
            <a:softEdge rad="127000"/>
          </a:effectLst>
        </p:spPr>
      </p:pic>
    </p:spTree>
    <p:extLst>
      <p:ext uri="{BB962C8B-B14F-4D97-AF65-F5344CB8AC3E}">
        <p14:creationId xmlns:p14="http://schemas.microsoft.com/office/powerpoint/2010/main" val="67343736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029" b="11318"/>
          <a:stretch/>
        </p:blipFill>
        <p:spPr>
          <a:xfrm>
            <a:off x="2436926" y="1088756"/>
            <a:ext cx="7318147" cy="4680488"/>
          </a:xfrm>
          <a:prstGeom prst="rect">
            <a:avLst/>
          </a:prstGeom>
          <a:effectLst>
            <a:softEdge rad="127000"/>
          </a:effectLst>
        </p:spPr>
      </p:pic>
    </p:spTree>
    <p:extLst>
      <p:ext uri="{BB962C8B-B14F-4D97-AF65-F5344CB8AC3E}">
        <p14:creationId xmlns:p14="http://schemas.microsoft.com/office/powerpoint/2010/main" val="60077950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24175" y="1062037"/>
            <a:ext cx="6343650" cy="4733925"/>
          </a:xfrm>
          <a:prstGeom prst="rect">
            <a:avLst/>
          </a:prstGeom>
          <a:effectLst>
            <a:softEdge rad="127000"/>
          </a:effectLst>
        </p:spPr>
      </p:pic>
    </p:spTree>
    <p:extLst>
      <p:ext uri="{BB962C8B-B14F-4D97-AF65-F5344CB8AC3E}">
        <p14:creationId xmlns:p14="http://schemas.microsoft.com/office/powerpoint/2010/main" val="102459728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01/12/2020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08"/>
          <a:stretch/>
        </p:blipFill>
        <p:spPr>
          <a:xfrm>
            <a:off x="1524686" y="1111379"/>
            <a:ext cx="9237099" cy="4713180"/>
          </a:xfrm>
          <a:prstGeom prst="rect">
            <a:avLst/>
          </a:prstGeom>
          <a:effectLst>
            <a:softEdge rad="127000"/>
          </a:effectLst>
        </p:spPr>
      </p:pic>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sp>
        <p:nvSpPr>
          <p:cNvPr id="3" name="Rectangle 2"/>
          <p:cNvSpPr/>
          <p:nvPr/>
        </p:nvSpPr>
        <p:spPr>
          <a:xfrm>
            <a:off x="1524686" y="2641828"/>
            <a:ext cx="9345828" cy="1754326"/>
          </a:xfrm>
          <a:prstGeom prst="rect">
            <a:avLst/>
          </a:prstGeom>
        </p:spPr>
        <p:txBody>
          <a:bodyPr wrap="none">
            <a:spAutoFit/>
          </a:bodyPr>
          <a:lstStyle/>
          <a:p>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F</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emmes incroyablement</a:t>
            </a:r>
          </a:p>
          <a:p>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sensuelles </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19498242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171</TotalTime>
  <Words>216</Words>
  <Application>Microsoft Office PowerPoint</Application>
  <PresentationFormat>Grand écran</PresentationFormat>
  <Paragraphs>104</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2020-10-28T18:29:18Z</dcterms:created>
  <dcterms:modified xsi:type="dcterms:W3CDTF">2020-12-01T15:55:13Z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