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8" r:id="rId2"/>
    <p:sldId id="276" r:id="rId3"/>
    <p:sldId id="277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9" r:id="rId15"/>
    <p:sldId id="290" r:id="rId16"/>
    <p:sldId id="291" r:id="rId17"/>
    <p:sldId id="288" r:id="rId18"/>
    <p:sldId id="292" r:id="rId19"/>
    <p:sldId id="293" r:id="rId20"/>
    <p:sldId id="298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DXJClUg2OH6N+aF2YOweA==" hashData="tFU3ixn40BdFlenCn6eNn2lzzPmiwjLMN1EAIWqptS6DRsb0Su9jMwJkGBWAwKd0TL+bz7f+R5P8HUl32NozM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F41F97-50C8-4D05-BB54-E3C3E4BEAE0C}" type="datetimeFigureOut">
              <a:rPr lang="fr-FR" smtClean="0"/>
              <a:t>30/11/2020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53CDA-E93B-42F5-872B-43E12A6AAA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133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198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997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94594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1344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83279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949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1713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19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52674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9219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007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52962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2325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18686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27050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917958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4270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9728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7537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253CDA-E93B-42F5-872B-43E12A6AAA5E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4552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02733-A9B5-4797-B0CD-2F87229E5744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89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C8E848-2A52-4F7D-B568-D811E1229146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36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B430B-F96B-49D7-A252-5D5E8D7C8076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58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FE1E8-704E-4D64-83DF-86402079242E}" type="datetime1">
              <a:rPr lang="fr-FR" smtClean="0"/>
              <a:t>30/11/2020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1676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01B4AF-DC2B-4285-B631-CEC868050885}" type="datetime1">
              <a:rPr lang="fr-FR" smtClean="0"/>
              <a:t>30/11/2020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3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8E641-5FFD-41CD-85AB-B29951BDF89C}" type="datetime1">
              <a:rPr lang="fr-FR" smtClean="0"/>
              <a:t>30/11/2020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194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6EAB0-B273-420B-B39E-E84438C4B83E}" type="datetime1">
              <a:rPr lang="fr-FR" smtClean="0"/>
              <a:t>30/11/2020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966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3CED1-EC1A-417E-ACA1-D50D7641CFC2}" type="datetime1">
              <a:rPr lang="fr-FR" smtClean="0"/>
              <a:t>30/11/2020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8983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21455-1BBF-49CC-A26F-957B30399246}" type="datetime1">
              <a:rPr lang="fr-FR" smtClean="0"/>
              <a:t>30/11/2020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6173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56A81-626D-4BA5-A369-0ED6437696BF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186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5C90D-EB87-4B18-8580-C837BB6F221A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1933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2">
                <a:lumMod val="50000"/>
              </a:schemeClr>
            </a:gs>
            <a:gs pos="89000">
              <a:srgbClr val="C00000"/>
            </a:gs>
            <a:gs pos="100000">
              <a:srgbClr val="FFF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F53E5B-FA6C-4A16-8274-7CD8A1C25814}" type="datetime1">
              <a:rPr lang="fr-FR" smtClean="0"/>
              <a:t>30/11/2020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1BB239-FFAA-4154-9BD1-AA92F7D70B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141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8"/>
          <a:stretch/>
        </p:blipFill>
        <p:spPr>
          <a:xfrm>
            <a:off x="1524686" y="1111379"/>
            <a:ext cx="9237099" cy="47131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686" y="2641828"/>
            <a:ext cx="934582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emmes incroyablement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sensuelles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44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  <p:sndAc>
          <p:stSnd loop="1">
            <p:snd r:embed="rId3" name="Guitare - Maria Elena.wav"/>
          </p:stSnd>
        </p:sndAc>
      </p:transition>
    </mc:Choice>
    <mc:Fallback>
      <p:transition spd="slow" advTm="16000">
        <p:wedge/>
        <p:sndAc>
          <p:stSnd loop="1">
            <p:snd r:embed="rId3" name="Guitare - Maria Elen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97" b="13998"/>
          <a:stretch/>
        </p:blipFill>
        <p:spPr>
          <a:xfrm>
            <a:off x="1354153" y="1174307"/>
            <a:ext cx="9483693" cy="468027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628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85"/>
          <a:stretch/>
        </p:blipFill>
        <p:spPr>
          <a:xfrm>
            <a:off x="1237130" y="1090942"/>
            <a:ext cx="9766150" cy="467160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4018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4941" y="1108317"/>
            <a:ext cx="7019365" cy="46832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6212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6211" y="1102659"/>
            <a:ext cx="4666129" cy="4666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872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359" y="1084170"/>
            <a:ext cx="7167282" cy="46896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040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5281" y="1071850"/>
            <a:ext cx="7035563" cy="47372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7523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2142" y="1119082"/>
            <a:ext cx="6207596" cy="46497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4185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976" y="1090157"/>
            <a:ext cx="5625264" cy="47189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12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5841" y="1086584"/>
            <a:ext cx="5800318" cy="46848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45315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79"/>
          <a:stretch/>
        </p:blipFill>
        <p:spPr>
          <a:xfrm>
            <a:off x="3402106" y="1091278"/>
            <a:ext cx="6010835" cy="46795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6532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97"/>
          <a:stretch/>
        </p:blipFill>
        <p:spPr>
          <a:xfrm>
            <a:off x="3818550" y="1077525"/>
            <a:ext cx="4554900" cy="47029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579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4078" r="335" b="11007"/>
          <a:stretch/>
        </p:blipFill>
        <p:spPr>
          <a:xfrm>
            <a:off x="2030506" y="1089212"/>
            <a:ext cx="8323729" cy="47064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6829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7024" y="1130483"/>
            <a:ext cx="7508936" cy="46786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88821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6900" y="1047750"/>
            <a:ext cx="8458200" cy="4762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4975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4" y="1059329"/>
            <a:ext cx="7064188" cy="47094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245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1834" y="1094066"/>
            <a:ext cx="7019365" cy="46758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3570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2176" y="1111011"/>
            <a:ext cx="7000470" cy="46712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05579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2140" y="1092572"/>
            <a:ext cx="6199095" cy="46493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3186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6760" y="655320"/>
            <a:ext cx="10698480" cy="554736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5000">
                  <a:srgbClr val="FFC000"/>
                </a:gs>
                <a:gs pos="90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21080" y="6202680"/>
            <a:ext cx="2743200" cy="365125"/>
          </a:xfrm>
        </p:spPr>
        <p:txBody>
          <a:bodyPr/>
          <a:lstStyle/>
          <a:p>
            <a:fld id="{D99D23E6-F372-46BD-A763-D0DC57DD896A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30/11/2020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8"/>
          <a:stretch/>
        </p:blipFill>
        <p:spPr>
          <a:xfrm>
            <a:off x="1524686" y="1111379"/>
            <a:ext cx="9237099" cy="471318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0268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60080" y="6219190"/>
            <a:ext cx="2743200" cy="365125"/>
          </a:xfrm>
        </p:spPr>
        <p:txBody>
          <a:bodyPr/>
          <a:lstStyle/>
          <a:p>
            <a:fld id="{821BB239-FFAA-4154-9BD1-AA92F7D70B7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24686" y="2641828"/>
            <a:ext cx="9345828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emmes incroyablement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sensuelles 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4982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158</TotalTime>
  <Words>129</Words>
  <Application>Microsoft Office PowerPoint</Application>
  <PresentationFormat>Grand écran</PresentationFormat>
  <Paragraphs>84</Paragraphs>
  <Slides>20</Slides>
  <Notes>20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2020-10-28T18:29:18Z</dcterms:created>
  <dcterms:modified xsi:type="dcterms:W3CDTF">2020-11-30T19:55:46Z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