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7" r:id="rId13"/>
    <p:sldId id="286" r:id="rId14"/>
    <p:sldId id="289" r:id="rId15"/>
    <p:sldId id="290" r:id="rId16"/>
    <p:sldId id="291" r:id="rId17"/>
    <p:sldId id="288" r:id="rId18"/>
    <p:sldId id="292" r:id="rId19"/>
    <p:sldId id="293" r:id="rId20"/>
    <p:sldId id="294" r:id="rId21"/>
    <p:sldId id="29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XHQjhMaSKexDt+pFZvLGg==" hashData="Q98sPQdODgelwjxmwMpdS2BRnRyb92zm1Jg0kTmG+/XaK1qFVBLHBUik6ja5kHQsCiSkYBSFSKTUh2UH8oUW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72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75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9672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552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sensuelles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Guitare - Maria Elena.wav"/>
          </p:stSnd>
        </p:sndAc>
      </p:transition>
    </mc:Choice>
    <mc:Fallback>
      <p:transition spd="slow" advTm="16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7" b="13998"/>
          <a:stretch/>
        </p:blipFill>
        <p:spPr>
          <a:xfrm>
            <a:off x="1354153" y="1174307"/>
            <a:ext cx="9483693" cy="46802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5"/>
          <a:stretch/>
        </p:blipFill>
        <p:spPr>
          <a:xfrm>
            <a:off x="1237130" y="1090942"/>
            <a:ext cx="9766150" cy="46716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9" y="1110129"/>
            <a:ext cx="7140388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97742"/>
            <a:ext cx="6320118" cy="4689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52" r="-559"/>
          <a:stretch/>
        </p:blipFill>
        <p:spPr>
          <a:xfrm>
            <a:off x="3291223" y="1073632"/>
            <a:ext cx="5609554" cy="4710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041" y="1076648"/>
            <a:ext cx="7005918" cy="4704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074270"/>
            <a:ext cx="7073154" cy="471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776" y="1089185"/>
            <a:ext cx="8801618" cy="469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317" y="1102660"/>
            <a:ext cx="9305364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2053" y="1080783"/>
            <a:ext cx="8027894" cy="4696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4393"/>
            <a:ext cx="7041262" cy="4697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25" r="-550" b="9197"/>
          <a:stretch/>
        </p:blipFill>
        <p:spPr>
          <a:xfrm>
            <a:off x="1772770" y="1090024"/>
            <a:ext cx="8646459" cy="4677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634" y="1076007"/>
            <a:ext cx="5634319" cy="4724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83934"/>
            <a:ext cx="7059706" cy="4711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72431"/>
            <a:ext cx="7073153" cy="4719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099432"/>
            <a:ext cx="7016792" cy="4669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97380"/>
            <a:ext cx="6333564" cy="4679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57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095188"/>
            <a:ext cx="7010400" cy="467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318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775" y="1089184"/>
            <a:ext cx="8826837" cy="4706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19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sensuelles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98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135</Words>
  <Application>Microsoft Office PowerPoint</Application>
  <PresentationFormat>Grand écran</PresentationFormat>
  <Paragraphs>88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2020-10-28T18:29:18Z</dcterms:created>
  <dcterms:modified xsi:type="dcterms:W3CDTF">2020-11-30T19:38:17Z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