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8" r:id="rId2"/>
    <p:sldId id="276" r:id="rId3"/>
    <p:sldId id="277" r:id="rId4"/>
    <p:sldId id="278" r:id="rId5"/>
    <p:sldId id="279" r:id="rId6"/>
    <p:sldId id="280" r:id="rId7"/>
    <p:sldId id="281" r:id="rId8"/>
    <p:sldId id="282" r:id="rId9"/>
    <p:sldId id="283" r:id="rId10"/>
    <p:sldId id="284" r:id="rId11"/>
    <p:sldId id="285" r:id="rId12"/>
    <p:sldId id="286" r:id="rId13"/>
    <p:sldId id="287" r:id="rId14"/>
    <p:sldId id="289" r:id="rId15"/>
    <p:sldId id="290" r:id="rId16"/>
    <p:sldId id="291" r:id="rId17"/>
    <p:sldId id="288" r:id="rId18"/>
    <p:sldId id="292" r:id="rId19"/>
    <p:sldId id="293" r:id="rId20"/>
    <p:sldId id="294" r:id="rId21"/>
    <p:sldId id="295" r:id="rId22"/>
    <p:sldId id="296" r:id="rId23"/>
    <p:sldId id="297" r:id="rId24"/>
    <p:sldId id="298"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4oYd/PYFD7+R+2kCCsLAA==" hashData="R0QBWkjoEm7eEV82tbATkunTnXYHgPCVrCxaUFZ74FO4ABD4dSQojMmvHjfcr4aY2LTpRIzertJM9AS0N+ig7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8" d="100"/>
          <a:sy n="78" d="100"/>
        </p:scale>
        <p:origin x="37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F41F97-50C8-4D05-BB54-E3C3E4BEAE0C}" type="datetimeFigureOut">
              <a:rPr lang="fr-FR" smtClean="0"/>
              <a:t>30/11/2020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253CDA-E93B-42F5-872B-43E12A6AAA5E}" type="slidenum">
              <a:rPr lang="fr-FR" smtClean="0"/>
              <a:t>‹N°›</a:t>
            </a:fld>
            <a:endParaRPr lang="fr-FR"/>
          </a:p>
        </p:txBody>
      </p:sp>
    </p:spTree>
    <p:extLst>
      <p:ext uri="{BB962C8B-B14F-4D97-AF65-F5344CB8AC3E}">
        <p14:creationId xmlns:p14="http://schemas.microsoft.com/office/powerpoint/2010/main" val="2470133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a:t>
            </a:fld>
            <a:endParaRPr lang="fr-FR"/>
          </a:p>
        </p:txBody>
      </p:sp>
    </p:spTree>
    <p:extLst>
      <p:ext uri="{BB962C8B-B14F-4D97-AF65-F5344CB8AC3E}">
        <p14:creationId xmlns:p14="http://schemas.microsoft.com/office/powerpoint/2010/main" val="2865119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a:t>
            </a:fld>
            <a:endParaRPr lang="fr-FR"/>
          </a:p>
        </p:txBody>
      </p:sp>
    </p:spTree>
    <p:extLst>
      <p:ext uri="{BB962C8B-B14F-4D97-AF65-F5344CB8AC3E}">
        <p14:creationId xmlns:p14="http://schemas.microsoft.com/office/powerpoint/2010/main" val="3215997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3</a:t>
            </a:fld>
            <a:endParaRPr lang="fr-FR"/>
          </a:p>
        </p:txBody>
      </p:sp>
    </p:spTree>
    <p:extLst>
      <p:ext uri="{BB962C8B-B14F-4D97-AF65-F5344CB8AC3E}">
        <p14:creationId xmlns:p14="http://schemas.microsoft.com/office/powerpoint/2010/main" val="37894594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4</a:t>
            </a:fld>
            <a:endParaRPr lang="fr-FR"/>
          </a:p>
        </p:txBody>
      </p:sp>
    </p:spTree>
    <p:extLst>
      <p:ext uri="{BB962C8B-B14F-4D97-AF65-F5344CB8AC3E}">
        <p14:creationId xmlns:p14="http://schemas.microsoft.com/office/powerpoint/2010/main" val="16201344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5</a:t>
            </a:fld>
            <a:endParaRPr lang="fr-FR"/>
          </a:p>
        </p:txBody>
      </p:sp>
    </p:spTree>
    <p:extLst>
      <p:ext uri="{BB962C8B-B14F-4D97-AF65-F5344CB8AC3E}">
        <p14:creationId xmlns:p14="http://schemas.microsoft.com/office/powerpoint/2010/main" val="4098327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6</a:t>
            </a:fld>
            <a:endParaRPr lang="fr-FR"/>
          </a:p>
        </p:txBody>
      </p:sp>
    </p:spTree>
    <p:extLst>
      <p:ext uri="{BB962C8B-B14F-4D97-AF65-F5344CB8AC3E}">
        <p14:creationId xmlns:p14="http://schemas.microsoft.com/office/powerpoint/2010/main" val="309794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7</a:t>
            </a:fld>
            <a:endParaRPr lang="fr-FR"/>
          </a:p>
        </p:txBody>
      </p:sp>
    </p:spTree>
    <p:extLst>
      <p:ext uri="{BB962C8B-B14F-4D97-AF65-F5344CB8AC3E}">
        <p14:creationId xmlns:p14="http://schemas.microsoft.com/office/powerpoint/2010/main" val="31317139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8</a:t>
            </a:fld>
            <a:endParaRPr lang="fr-FR"/>
          </a:p>
        </p:txBody>
      </p:sp>
    </p:spTree>
    <p:extLst>
      <p:ext uri="{BB962C8B-B14F-4D97-AF65-F5344CB8AC3E}">
        <p14:creationId xmlns:p14="http://schemas.microsoft.com/office/powerpoint/2010/main" val="2454619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9</a:t>
            </a:fld>
            <a:endParaRPr lang="fr-FR"/>
          </a:p>
        </p:txBody>
      </p:sp>
    </p:spTree>
    <p:extLst>
      <p:ext uri="{BB962C8B-B14F-4D97-AF65-F5344CB8AC3E}">
        <p14:creationId xmlns:p14="http://schemas.microsoft.com/office/powerpoint/2010/main" val="27152674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10</a:t>
            </a:fld>
            <a:endParaRPr lang="fr-FR"/>
          </a:p>
        </p:txBody>
      </p:sp>
    </p:spTree>
    <p:extLst>
      <p:ext uri="{BB962C8B-B14F-4D97-AF65-F5344CB8AC3E}">
        <p14:creationId xmlns:p14="http://schemas.microsoft.com/office/powerpoint/2010/main" val="32859219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11</a:t>
            </a:fld>
            <a:endParaRPr lang="fr-FR"/>
          </a:p>
        </p:txBody>
      </p:sp>
    </p:spTree>
    <p:extLst>
      <p:ext uri="{BB962C8B-B14F-4D97-AF65-F5344CB8AC3E}">
        <p14:creationId xmlns:p14="http://schemas.microsoft.com/office/powerpoint/2010/main" val="11780007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12</a:t>
            </a:fld>
            <a:endParaRPr lang="fr-FR"/>
          </a:p>
        </p:txBody>
      </p:sp>
    </p:spTree>
    <p:extLst>
      <p:ext uri="{BB962C8B-B14F-4D97-AF65-F5344CB8AC3E}">
        <p14:creationId xmlns:p14="http://schemas.microsoft.com/office/powerpoint/2010/main" val="41552962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13</a:t>
            </a:fld>
            <a:endParaRPr lang="fr-FR"/>
          </a:p>
        </p:txBody>
      </p:sp>
    </p:spTree>
    <p:extLst>
      <p:ext uri="{BB962C8B-B14F-4D97-AF65-F5344CB8AC3E}">
        <p14:creationId xmlns:p14="http://schemas.microsoft.com/office/powerpoint/2010/main" val="742325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14</a:t>
            </a:fld>
            <a:endParaRPr lang="fr-FR"/>
          </a:p>
        </p:txBody>
      </p:sp>
    </p:spTree>
    <p:extLst>
      <p:ext uri="{BB962C8B-B14F-4D97-AF65-F5344CB8AC3E}">
        <p14:creationId xmlns:p14="http://schemas.microsoft.com/office/powerpoint/2010/main" val="16218686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15</a:t>
            </a:fld>
            <a:endParaRPr lang="fr-FR"/>
          </a:p>
        </p:txBody>
      </p:sp>
    </p:spTree>
    <p:extLst>
      <p:ext uri="{BB962C8B-B14F-4D97-AF65-F5344CB8AC3E}">
        <p14:creationId xmlns:p14="http://schemas.microsoft.com/office/powerpoint/2010/main" val="9627050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16</a:t>
            </a:fld>
            <a:endParaRPr lang="fr-FR"/>
          </a:p>
        </p:txBody>
      </p:sp>
    </p:spTree>
    <p:extLst>
      <p:ext uri="{BB962C8B-B14F-4D97-AF65-F5344CB8AC3E}">
        <p14:creationId xmlns:p14="http://schemas.microsoft.com/office/powerpoint/2010/main" val="6591795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17</a:t>
            </a:fld>
            <a:endParaRPr lang="fr-FR"/>
          </a:p>
        </p:txBody>
      </p:sp>
    </p:spTree>
    <p:extLst>
      <p:ext uri="{BB962C8B-B14F-4D97-AF65-F5344CB8AC3E}">
        <p14:creationId xmlns:p14="http://schemas.microsoft.com/office/powerpoint/2010/main" val="20174270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18</a:t>
            </a:fld>
            <a:endParaRPr lang="fr-FR"/>
          </a:p>
        </p:txBody>
      </p:sp>
    </p:spTree>
    <p:extLst>
      <p:ext uri="{BB962C8B-B14F-4D97-AF65-F5344CB8AC3E}">
        <p14:creationId xmlns:p14="http://schemas.microsoft.com/office/powerpoint/2010/main" val="26359728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19</a:t>
            </a:fld>
            <a:endParaRPr lang="fr-FR"/>
          </a:p>
        </p:txBody>
      </p:sp>
    </p:spTree>
    <p:extLst>
      <p:ext uri="{BB962C8B-B14F-4D97-AF65-F5344CB8AC3E}">
        <p14:creationId xmlns:p14="http://schemas.microsoft.com/office/powerpoint/2010/main" val="6957537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20</a:t>
            </a:fld>
            <a:endParaRPr lang="fr-FR"/>
          </a:p>
        </p:txBody>
      </p:sp>
    </p:spTree>
    <p:extLst>
      <p:ext uri="{BB962C8B-B14F-4D97-AF65-F5344CB8AC3E}">
        <p14:creationId xmlns:p14="http://schemas.microsoft.com/office/powerpoint/2010/main" val="16699672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21</a:t>
            </a:fld>
            <a:endParaRPr lang="fr-FR"/>
          </a:p>
        </p:txBody>
      </p:sp>
    </p:spTree>
    <p:extLst>
      <p:ext uri="{BB962C8B-B14F-4D97-AF65-F5344CB8AC3E}">
        <p14:creationId xmlns:p14="http://schemas.microsoft.com/office/powerpoint/2010/main" val="32217581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22</a:t>
            </a:fld>
            <a:endParaRPr lang="fr-FR"/>
          </a:p>
        </p:txBody>
      </p:sp>
    </p:spTree>
    <p:extLst>
      <p:ext uri="{BB962C8B-B14F-4D97-AF65-F5344CB8AC3E}">
        <p14:creationId xmlns:p14="http://schemas.microsoft.com/office/powerpoint/2010/main" val="27076739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23</a:t>
            </a:fld>
            <a:endParaRPr lang="fr-FR"/>
          </a:p>
        </p:txBody>
      </p:sp>
    </p:spTree>
    <p:extLst>
      <p:ext uri="{BB962C8B-B14F-4D97-AF65-F5344CB8AC3E}">
        <p14:creationId xmlns:p14="http://schemas.microsoft.com/office/powerpoint/2010/main" val="24607458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24</a:t>
            </a:fld>
            <a:endParaRPr lang="fr-FR"/>
          </a:p>
        </p:txBody>
      </p:sp>
    </p:spTree>
    <p:extLst>
      <p:ext uri="{BB962C8B-B14F-4D97-AF65-F5344CB8AC3E}">
        <p14:creationId xmlns:p14="http://schemas.microsoft.com/office/powerpoint/2010/main" val="28145522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DC402733-A9B5-4797-B0CD-2F87229E5744}" type="datetime1">
              <a:rPr lang="fr-FR" smtClean="0"/>
              <a:t>30/11/2020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3908987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7C8E848-2A52-4F7D-B568-D811E1229146}" type="datetime1">
              <a:rPr lang="fr-FR" smtClean="0"/>
              <a:t>30/11/2020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143600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69B430B-F96B-49D7-A252-5D5E8D7C8076}" type="datetime1">
              <a:rPr lang="fr-FR" smtClean="0"/>
              <a:t>30/11/2020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9505889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33FE1E8-704E-4D64-83DF-86402079242E}" type="datetime1">
              <a:rPr lang="fr-FR" smtClean="0"/>
              <a:t>30/11/2020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4816760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F01B4AF-DC2B-4285-B631-CEC868050885}" type="datetime1">
              <a:rPr lang="fr-FR" smtClean="0"/>
              <a:t>30/11/2020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5917337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118E641-5FFD-41CD-85AB-B29951BDF89C}" type="datetime1">
              <a:rPr lang="fr-FR" smtClean="0"/>
              <a:t>30/11/2020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05419449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56EAB0-B273-420B-B39E-E84438C4B83E}" type="datetime1">
              <a:rPr lang="fr-FR" smtClean="0"/>
              <a:t>30/11/2020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9663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C7F3CED1-EC1A-417E-ACA1-D50D7641CFC2}" type="datetime1">
              <a:rPr lang="fr-FR" smtClean="0"/>
              <a:t>30/11/2020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1989837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B021455-1BBF-49CC-A26F-957B30399246}" type="datetime1">
              <a:rPr lang="fr-FR" smtClean="0"/>
              <a:t>30/11/2020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416617353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3456A81-626D-4BA5-A369-0ED6437696BF}" type="datetime1">
              <a:rPr lang="fr-FR" smtClean="0"/>
              <a:t>30/11/2020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3186347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C05C90D-EB87-4B18-8580-C837BB6F221A}" type="datetime1">
              <a:rPr lang="fr-FR" smtClean="0"/>
              <a:t>30/11/2020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19332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2">
                <a:lumMod val="50000"/>
              </a:schemeClr>
            </a:gs>
            <a:gs pos="89000">
              <a:srgbClr val="C00000"/>
            </a:gs>
            <a:gs pos="100000">
              <a:srgbClr val="FFFF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F53E5B-FA6C-4A16-8274-7CD8A1C25814}" type="datetime1">
              <a:rPr lang="fr-FR" smtClean="0"/>
              <a:t>30/11/2020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1BB239-FFAA-4154-9BD1-AA92F7D70B7B}" type="slidenum">
              <a:rPr lang="fr-FR" smtClean="0"/>
              <a:t>‹N°›</a:t>
            </a:fld>
            <a:endParaRPr lang="fr-FR"/>
          </a:p>
        </p:txBody>
      </p:sp>
    </p:spTree>
    <p:extLst>
      <p:ext uri="{BB962C8B-B14F-4D97-AF65-F5344CB8AC3E}">
        <p14:creationId xmlns:p14="http://schemas.microsoft.com/office/powerpoint/2010/main" val="41791413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r="-208"/>
          <a:stretch/>
        </p:blipFill>
        <p:spPr>
          <a:xfrm>
            <a:off x="1524686" y="1111379"/>
            <a:ext cx="9237099" cy="4713180"/>
          </a:xfrm>
          <a:prstGeom prst="rect">
            <a:avLst/>
          </a:prstGeom>
          <a:effectLst>
            <a:softEdge rad="127000"/>
          </a:effectLst>
        </p:spPr>
      </p:pic>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3" name="Rectangle 2"/>
          <p:cNvSpPr/>
          <p:nvPr/>
        </p:nvSpPr>
        <p:spPr>
          <a:xfrm>
            <a:off x="1524686" y="2641828"/>
            <a:ext cx="9345828" cy="1754326"/>
          </a:xfrm>
          <a:prstGeom prst="rect">
            <a:avLst/>
          </a:prstGeom>
        </p:spPr>
        <p:txBody>
          <a:bodyPr wrap="none">
            <a:spAutoFit/>
          </a:bodyPr>
          <a:lstStyle/>
          <a:p>
            <a:r>
              <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F</a:t>
            </a:r>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emmes incroyablement</a:t>
            </a:r>
          </a:p>
          <a:p>
            <a:r>
              <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a:t>
            </a:r>
            <a:r>
              <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sensuelles N°1</a:t>
            </a:r>
          </a:p>
        </p:txBody>
      </p:sp>
    </p:spTree>
    <p:extLst>
      <p:ext uri="{BB962C8B-B14F-4D97-AF65-F5344CB8AC3E}">
        <p14:creationId xmlns:p14="http://schemas.microsoft.com/office/powerpoint/2010/main" val="2387447782"/>
      </p:ext>
    </p:extLst>
  </p:cSld>
  <p:clrMapOvr>
    <a:masterClrMapping/>
  </p:clrMapOvr>
  <mc:AlternateContent xmlns:mc="http://schemas.openxmlformats.org/markup-compatibility/2006">
    <mc:Choice xmlns:p14="http://schemas.microsoft.com/office/powerpoint/2010/main" Requires="p14">
      <p:transition spd="slow" p14:dur="7250" advTm="16000">
        <p:wedge/>
        <p:sndAc>
          <p:stSnd loop="1">
            <p:snd r:embed="rId3" name="Guitare - Maria Elena.wav"/>
          </p:stSnd>
        </p:sndAc>
      </p:transition>
    </mc:Choice>
    <mc:Fallback>
      <p:transition spd="slow" advTm="16000">
        <p:wedge/>
        <p:sndAc>
          <p:stSnd loop="1">
            <p:snd r:embed="rId3" name="Guitare - Maria Elen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3">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3">
                                            <p:txEl>
                                              <p:pRg st="1" end="1"/>
                                            </p:txEl>
                                          </p:spTgt>
                                        </p:tgtEl>
                                        <p:attrNameLst>
                                          <p:attrName>ppt_w</p:attrName>
                                        </p:attrNameLst>
                                      </p:cBhvr>
                                    </p:anim>
                                    <p:anim by="(#ppt_w*0.50)" calcmode="lin" valueType="num">
                                      <p:cBhvr>
                                        <p:cTn id="29" dur="500" decel="50000" autoRev="1" fill="hold">
                                          <p:stCondLst>
                                            <p:cond delay="0"/>
                                          </p:stCondLst>
                                        </p:cTn>
                                        <p:tgtEl>
                                          <p:spTgt spid="3">
                                            <p:txEl>
                                              <p:pRg st="1" end="1"/>
                                            </p:txEl>
                                          </p:spTgt>
                                        </p:tgtEl>
                                        <p:attrNameLst>
                                          <p:attrName>ppt_x</p:attrName>
                                        </p:attrNameLst>
                                      </p:cBhvr>
                                    </p:anim>
                                    <p:anim from="(-#ppt_h/2)" to="(#ppt_y)" calcmode="lin" valueType="num">
                                      <p:cBhvr>
                                        <p:cTn id="30" dur="1000" fill="hold">
                                          <p:stCondLst>
                                            <p:cond delay="0"/>
                                          </p:stCondLst>
                                        </p:cTn>
                                        <p:tgtEl>
                                          <p:spTgt spid="3">
                                            <p:txEl>
                                              <p:pRg st="1" end="1"/>
                                            </p:txEl>
                                          </p:spTgt>
                                        </p:tgtEl>
                                        <p:attrNameLst>
                                          <p:attrName>ppt_y</p:attrName>
                                        </p:attrNameLst>
                                      </p:cBhvr>
                                    </p:anim>
                                    <p:animRot by="21600000">
                                      <p:cBhvr>
                                        <p:cTn id="3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97" b="13998"/>
          <a:stretch/>
        </p:blipFill>
        <p:spPr>
          <a:xfrm>
            <a:off x="1354153" y="1174307"/>
            <a:ext cx="9483693" cy="4680279"/>
          </a:xfrm>
          <a:prstGeom prst="rect">
            <a:avLst/>
          </a:prstGeom>
          <a:effectLst>
            <a:softEdge rad="127000"/>
          </a:effectLst>
        </p:spPr>
      </p:pic>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8" name="Rectangle 7"/>
          <p:cNvSpPr/>
          <p:nvPr/>
        </p:nvSpPr>
        <p:spPr>
          <a:xfrm>
            <a:off x="1519587" y="1351508"/>
            <a:ext cx="9483693" cy="4154984"/>
          </a:xfrm>
          <a:prstGeom prst="rect">
            <a:avLst/>
          </a:prstGeom>
        </p:spPr>
        <p:txBody>
          <a:bodyPr wrap="square">
            <a:spAutoFit/>
          </a:bodyPr>
          <a:lstStyle/>
          <a:p>
            <a:r>
              <a:rPr lang="fr-FR" sz="6600" b="1" dirty="0" smtClean="0">
                <a:ln>
                  <a:solidFill>
                    <a:srgbClr val="FF0000"/>
                  </a:solidFill>
                </a:ln>
                <a:solidFill>
                  <a:schemeClr val="bg1"/>
                </a:solidFill>
                <a:latin typeface="Magneto" panose="04030805050802020D02" pitchFamily="82" charset="0"/>
              </a:rPr>
              <a:t>        </a:t>
            </a:r>
            <a:r>
              <a:rPr lang="fr-FR" sz="66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Femmes      incroyablement </a:t>
            </a:r>
            <a:r>
              <a:rPr lang="fr-FR" sz="66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sensuelles peintes par un artiste </a:t>
            </a:r>
            <a:r>
              <a:rPr lang="fr-FR" sz="66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russe</a:t>
            </a:r>
            <a:endParaRPr lang="fr-FR" sz="66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9262805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8">
                                            <p:txEl>
                                              <p:pRg st="0" end="0"/>
                                            </p:txEl>
                                          </p:spTgt>
                                        </p:tgtEl>
                                        <p:attrNameLst>
                                          <p:attrName>ppt_w</p:attrName>
                                        </p:attrNameLst>
                                      </p:cBhvr>
                                    </p:anim>
                                    <p:anim by="(#ppt_w*0.50)" calcmode="lin" valueType="num">
                                      <p:cBhvr>
                                        <p:cTn id="21" dur="500" decel="50000" autoRev="1" fill="hold">
                                          <p:stCondLst>
                                            <p:cond delay="0"/>
                                          </p:stCondLst>
                                        </p:cTn>
                                        <p:tgtEl>
                                          <p:spTgt spid="8">
                                            <p:txEl>
                                              <p:pRg st="0" end="0"/>
                                            </p:txEl>
                                          </p:spTgt>
                                        </p:tgtEl>
                                        <p:attrNameLst>
                                          <p:attrName>ppt_x</p:attrName>
                                        </p:attrNameLst>
                                      </p:cBhvr>
                                    </p:anim>
                                    <p:anim from="(-#ppt_h/2)" to="(#ppt_y)" calcmode="lin" valueType="num">
                                      <p:cBhvr>
                                        <p:cTn id="22" dur="1000" fill="hold">
                                          <p:stCondLst>
                                            <p:cond delay="0"/>
                                          </p:stCondLst>
                                        </p:cTn>
                                        <p:tgtEl>
                                          <p:spTgt spid="8">
                                            <p:txEl>
                                              <p:pRg st="0" end="0"/>
                                            </p:txEl>
                                          </p:spTgt>
                                        </p:tgtEl>
                                        <p:attrNameLst>
                                          <p:attrName>ppt_y</p:attrName>
                                        </p:attrNameLst>
                                      </p:cBhvr>
                                    </p:anim>
                                    <p:animRot by="21600000">
                                      <p:cBhvr>
                                        <p:cTn id="23"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385"/>
          <a:stretch/>
        </p:blipFill>
        <p:spPr>
          <a:xfrm>
            <a:off x="1237130" y="1090942"/>
            <a:ext cx="9766150" cy="4671601"/>
          </a:xfrm>
          <a:prstGeom prst="rect">
            <a:avLst/>
          </a:prstGeom>
          <a:effectLst>
            <a:softEdge rad="127000"/>
          </a:effectLst>
        </p:spPr>
      </p:pic>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sp>
        <p:nvSpPr>
          <p:cNvPr id="2" name="Rectangle 1"/>
          <p:cNvSpPr/>
          <p:nvPr/>
        </p:nvSpPr>
        <p:spPr>
          <a:xfrm>
            <a:off x="1348154" y="638810"/>
            <a:ext cx="9655126" cy="5078313"/>
          </a:xfrm>
          <a:prstGeom prst="rect">
            <a:avLst/>
          </a:prstGeom>
        </p:spPr>
        <p:txBody>
          <a:bodyPr wrap="square">
            <a:spAutoFit/>
          </a:bodyPr>
          <a:lstStyle/>
          <a:p>
            <a:endParaRPr lang="fr-FR" sz="2800" b="1" dirty="0">
              <a:solidFill>
                <a:schemeClr val="bg1"/>
              </a:solidFill>
              <a:effectLst>
                <a:glow rad="228600">
                  <a:schemeClr val="accent5">
                    <a:satMod val="175000"/>
                    <a:alpha val="40000"/>
                  </a:schemeClr>
                </a:glow>
              </a:effectLst>
              <a:latin typeface="Magneto" panose="04030805050802020D02" pitchFamily="82" charset="0"/>
            </a:endParaRPr>
          </a:p>
          <a:p>
            <a:r>
              <a:rPr lang="fr-FR" sz="36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Ces tableaux pourraient faire une décoration super </a:t>
            </a:r>
            <a:r>
              <a:rPr lang="fr-FR" sz="36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sympa</a:t>
            </a:r>
            <a:endParaRPr lang="fr-FR" sz="36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a:p>
            <a:r>
              <a:rPr lang="fr-FR" sz="32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Sergei </a:t>
            </a:r>
            <a:r>
              <a:rPr lang="fr-FR" sz="3200" b="1" dirty="0" err="1">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Marshennikov</a:t>
            </a:r>
            <a:r>
              <a:rPr lang="fr-FR" sz="32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est un peintre russe spécialisé dans la peinture de femmes. A travers ses toiles il met en avant la femme dans un mélange subtil entre sensualité et innocence et dépeint des femmes souvent étendues endormies dans des lits aux fins draps blancs.</a:t>
            </a:r>
          </a:p>
        </p:txBody>
      </p:sp>
    </p:spTree>
    <p:extLst>
      <p:ext uri="{BB962C8B-B14F-4D97-AF65-F5344CB8AC3E}">
        <p14:creationId xmlns:p14="http://schemas.microsoft.com/office/powerpoint/2010/main" val="22940184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1" end="1"/>
                                            </p:txEl>
                                          </p:spTgt>
                                        </p:tgtEl>
                                        <p:attrNameLst>
                                          <p:attrName>style.visibility</p:attrName>
                                        </p:attrNameLst>
                                      </p:cBhvr>
                                      <p:to>
                                        <p:strVal val="visible"/>
                                      </p:to>
                                    </p:set>
                                    <p:anim calcmode="lin" valueType="num">
                                      <p:cBhvr>
                                        <p:cTn id="2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2" end="2"/>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2" end="2"/>
                                            </p:txEl>
                                          </p:spTgt>
                                        </p:tgtEl>
                                        <p:attrNameLst>
                                          <p:attrName>ppt_w</p:attrName>
                                        </p:attrNameLst>
                                      </p:cBhvr>
                                    </p:anim>
                                    <p:anim by="(#ppt_w*0.50)" calcmode="lin" valueType="num">
                                      <p:cBhvr>
                                        <p:cTn id="30" dur="500" decel="50000" autoRev="1" fill="hold">
                                          <p:stCondLst>
                                            <p:cond delay="0"/>
                                          </p:stCondLst>
                                        </p:cTn>
                                        <p:tgtEl>
                                          <p:spTgt spid="2">
                                            <p:txEl>
                                              <p:pRg st="2" end="2"/>
                                            </p:txEl>
                                          </p:spTgt>
                                        </p:tgtEl>
                                        <p:attrNameLst>
                                          <p:attrName>ppt_x</p:attrName>
                                        </p:attrNameLst>
                                      </p:cBhvr>
                                    </p:anim>
                                    <p:anim from="(-#ppt_h/2)" to="(#ppt_y)" calcmode="lin" valueType="num">
                                      <p:cBhvr>
                                        <p:cTn id="31" dur="1000" fill="hold">
                                          <p:stCondLst>
                                            <p:cond delay="0"/>
                                          </p:stCondLst>
                                        </p:cTn>
                                        <p:tgtEl>
                                          <p:spTgt spid="2">
                                            <p:txEl>
                                              <p:pRg st="2" end="2"/>
                                            </p:txEl>
                                          </p:spTgt>
                                        </p:tgtEl>
                                        <p:attrNameLst>
                                          <p:attrName>ppt_y</p:attrName>
                                        </p:attrNameLst>
                                      </p:cBhvr>
                                    </p:anim>
                                    <p:animRot by="21600000">
                                      <p:cBhvr>
                                        <p:cTn id="32"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6588" y="1037946"/>
            <a:ext cx="5378824" cy="4782108"/>
          </a:xfrm>
          <a:prstGeom prst="rect">
            <a:avLst/>
          </a:prstGeom>
          <a:effectLst>
            <a:softEdge rad="127000"/>
          </a:effectLst>
        </p:spPr>
      </p:pic>
    </p:spTree>
    <p:extLst>
      <p:ext uri="{BB962C8B-B14F-4D97-AF65-F5344CB8AC3E}">
        <p14:creationId xmlns:p14="http://schemas.microsoft.com/office/powerpoint/2010/main" val="116621240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21423" y="1075765"/>
            <a:ext cx="5549153" cy="4706470"/>
          </a:xfrm>
          <a:prstGeom prst="rect">
            <a:avLst/>
          </a:prstGeom>
          <a:effectLst>
            <a:softEdge rad="127000"/>
          </a:effectLst>
        </p:spPr>
      </p:pic>
    </p:spTree>
    <p:extLst>
      <p:ext uri="{BB962C8B-B14F-4D97-AF65-F5344CB8AC3E}">
        <p14:creationId xmlns:p14="http://schemas.microsoft.com/office/powerpoint/2010/main" val="1868722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43953" y="1088504"/>
            <a:ext cx="8095130" cy="4686180"/>
          </a:xfrm>
          <a:prstGeom prst="rect">
            <a:avLst/>
          </a:prstGeom>
          <a:effectLst>
            <a:softEdge rad="127000"/>
          </a:effectLst>
        </p:spPr>
      </p:pic>
    </p:spTree>
    <p:extLst>
      <p:ext uri="{BB962C8B-B14F-4D97-AF65-F5344CB8AC3E}">
        <p14:creationId xmlns:p14="http://schemas.microsoft.com/office/powerpoint/2010/main" val="195204069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4941" y="1086043"/>
            <a:ext cx="7073154" cy="4691859"/>
          </a:xfrm>
          <a:prstGeom prst="rect">
            <a:avLst/>
          </a:prstGeom>
          <a:effectLst>
            <a:softEdge rad="127000"/>
          </a:effectLst>
        </p:spPr>
      </p:pic>
    </p:spTree>
    <p:extLst>
      <p:ext uri="{BB962C8B-B14F-4D97-AF65-F5344CB8AC3E}">
        <p14:creationId xmlns:p14="http://schemas.microsoft.com/office/powerpoint/2010/main" val="3647523185"/>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08041" y="1082040"/>
            <a:ext cx="3375917" cy="4693920"/>
          </a:xfrm>
          <a:prstGeom prst="rect">
            <a:avLst/>
          </a:prstGeom>
          <a:effectLst>
            <a:softEdge rad="127000"/>
          </a:effectLst>
        </p:spPr>
      </p:pic>
    </p:spTree>
    <p:extLst>
      <p:ext uri="{BB962C8B-B14F-4D97-AF65-F5344CB8AC3E}">
        <p14:creationId xmlns:p14="http://schemas.microsoft.com/office/powerpoint/2010/main" val="132418558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01839" y="1072694"/>
            <a:ext cx="4977386" cy="4722987"/>
          </a:xfrm>
          <a:prstGeom prst="rect">
            <a:avLst/>
          </a:prstGeom>
          <a:effectLst>
            <a:softEdge rad="127000"/>
          </a:effectLst>
        </p:spPr>
      </p:pic>
    </p:spTree>
    <p:extLst>
      <p:ext uri="{BB962C8B-B14F-4D97-AF65-F5344CB8AC3E}">
        <p14:creationId xmlns:p14="http://schemas.microsoft.com/office/powerpoint/2010/main" val="285124403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96235" y="1075016"/>
            <a:ext cx="5177118" cy="4728435"/>
          </a:xfrm>
          <a:prstGeom prst="rect">
            <a:avLst/>
          </a:prstGeom>
          <a:effectLst>
            <a:softEdge rad="127000"/>
          </a:effectLst>
        </p:spPr>
      </p:pic>
    </p:spTree>
    <p:extLst>
      <p:ext uri="{BB962C8B-B14F-4D97-AF65-F5344CB8AC3E}">
        <p14:creationId xmlns:p14="http://schemas.microsoft.com/office/powerpoint/2010/main" val="124531524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31789" y="1075347"/>
            <a:ext cx="3728421" cy="4707307"/>
          </a:xfrm>
          <a:prstGeom prst="rect">
            <a:avLst/>
          </a:prstGeom>
          <a:effectLst>
            <a:softEdge rad="127000"/>
          </a:effectLst>
        </p:spPr>
      </p:pic>
    </p:spTree>
    <p:extLst>
      <p:ext uri="{BB962C8B-B14F-4D97-AF65-F5344CB8AC3E}">
        <p14:creationId xmlns:p14="http://schemas.microsoft.com/office/powerpoint/2010/main" val="8565326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4280" y="1053352"/>
            <a:ext cx="4707367" cy="4707367"/>
          </a:xfrm>
          <a:prstGeom prst="rect">
            <a:avLst/>
          </a:prstGeom>
          <a:effectLst>
            <a:softEdge rad="127000"/>
          </a:effectLst>
        </p:spPr>
      </p:pic>
    </p:spTree>
    <p:extLst>
      <p:ext uri="{BB962C8B-B14F-4D97-AF65-F5344CB8AC3E}">
        <p14:creationId xmlns:p14="http://schemas.microsoft.com/office/powerpoint/2010/main" val="54579571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4600" y="1074270"/>
            <a:ext cx="7113494" cy="4742329"/>
          </a:xfrm>
          <a:prstGeom prst="rect">
            <a:avLst/>
          </a:prstGeom>
          <a:effectLst>
            <a:softEdge rad="127000"/>
          </a:effectLst>
        </p:spPr>
      </p:pic>
    </p:spTree>
    <p:extLst>
      <p:ext uri="{BB962C8B-B14F-4D97-AF65-F5344CB8AC3E}">
        <p14:creationId xmlns:p14="http://schemas.microsoft.com/office/powerpoint/2010/main" val="386768292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26541" y="1048511"/>
            <a:ext cx="4333539" cy="4766894"/>
          </a:xfrm>
          <a:prstGeom prst="rect">
            <a:avLst/>
          </a:prstGeom>
          <a:effectLst>
            <a:softEdge rad="127000"/>
          </a:effectLst>
        </p:spPr>
      </p:pic>
    </p:spTree>
    <p:extLst>
      <p:ext uri="{BB962C8B-B14F-4D97-AF65-F5344CB8AC3E}">
        <p14:creationId xmlns:p14="http://schemas.microsoft.com/office/powerpoint/2010/main" val="358882135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71800" y="1065420"/>
            <a:ext cx="6266329" cy="4713672"/>
          </a:xfrm>
          <a:prstGeom prst="rect">
            <a:avLst/>
          </a:prstGeom>
          <a:effectLst>
            <a:softEdge rad="127000"/>
          </a:effectLst>
        </p:spPr>
      </p:pic>
    </p:spTree>
    <p:extLst>
      <p:ext uri="{BB962C8B-B14F-4D97-AF65-F5344CB8AC3E}">
        <p14:creationId xmlns:p14="http://schemas.microsoft.com/office/powerpoint/2010/main" val="22549757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52900" y="1065680"/>
            <a:ext cx="3886200" cy="4726641"/>
          </a:xfrm>
          <a:prstGeom prst="rect">
            <a:avLst/>
          </a:prstGeom>
          <a:effectLst>
            <a:softEdge rad="127000"/>
          </a:effectLst>
        </p:spPr>
      </p:pic>
    </p:spTree>
    <p:extLst>
      <p:ext uri="{BB962C8B-B14F-4D97-AF65-F5344CB8AC3E}">
        <p14:creationId xmlns:p14="http://schemas.microsoft.com/office/powerpoint/2010/main" val="10924588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88659" y="1108396"/>
            <a:ext cx="5405717" cy="4648917"/>
          </a:xfrm>
          <a:prstGeom prst="rect">
            <a:avLst/>
          </a:prstGeom>
          <a:effectLst>
            <a:softEdge rad="127000"/>
          </a:effectLst>
        </p:spPr>
      </p:pic>
    </p:spTree>
    <p:extLst>
      <p:ext uri="{BB962C8B-B14F-4D97-AF65-F5344CB8AC3E}">
        <p14:creationId xmlns:p14="http://schemas.microsoft.com/office/powerpoint/2010/main" val="403357020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98576" y="1109328"/>
            <a:ext cx="3594847" cy="4639344"/>
          </a:xfrm>
          <a:prstGeom prst="rect">
            <a:avLst/>
          </a:prstGeom>
          <a:effectLst>
            <a:softEdge rad="127000"/>
          </a:effectLst>
        </p:spPr>
      </p:pic>
    </p:spTree>
    <p:extLst>
      <p:ext uri="{BB962C8B-B14F-4D97-AF65-F5344CB8AC3E}">
        <p14:creationId xmlns:p14="http://schemas.microsoft.com/office/powerpoint/2010/main" val="120557962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18012" y="1065420"/>
            <a:ext cx="6320117" cy="4754133"/>
          </a:xfrm>
          <a:prstGeom prst="rect">
            <a:avLst/>
          </a:prstGeom>
          <a:effectLst>
            <a:softEdge rad="127000"/>
          </a:effectLst>
        </p:spPr>
      </p:pic>
    </p:spTree>
    <p:extLst>
      <p:ext uri="{BB962C8B-B14F-4D97-AF65-F5344CB8AC3E}">
        <p14:creationId xmlns:p14="http://schemas.microsoft.com/office/powerpoint/2010/main" val="77318676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787961" y="1114425"/>
            <a:ext cx="8594289" cy="4640916"/>
          </a:xfrm>
          <a:prstGeom prst="rect">
            <a:avLst/>
          </a:prstGeom>
          <a:effectLst>
            <a:softEdge rad="127000"/>
          </a:effectLst>
        </p:spPr>
      </p:pic>
    </p:spTree>
    <p:extLst>
      <p:ext uri="{BB962C8B-B14F-4D97-AF65-F5344CB8AC3E}">
        <p14:creationId xmlns:p14="http://schemas.microsoft.com/office/powerpoint/2010/main" val="225190015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1834" y="1084444"/>
            <a:ext cx="6979025" cy="4722474"/>
          </a:xfrm>
          <a:prstGeom prst="rect">
            <a:avLst/>
          </a:prstGeom>
          <a:effectLst>
            <a:softEdge rad="127000"/>
          </a:effectLst>
        </p:spPr>
      </p:pic>
    </p:spTree>
    <p:extLst>
      <p:ext uri="{BB962C8B-B14F-4D97-AF65-F5344CB8AC3E}">
        <p14:creationId xmlns:p14="http://schemas.microsoft.com/office/powerpoint/2010/main" val="67343736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02106" y="1101902"/>
            <a:ext cx="5325035" cy="4709698"/>
          </a:xfrm>
          <a:prstGeom prst="rect">
            <a:avLst/>
          </a:prstGeom>
          <a:effectLst>
            <a:softEdge rad="127000"/>
          </a:effectLst>
        </p:spPr>
      </p:pic>
    </p:spTree>
    <p:extLst>
      <p:ext uri="{BB962C8B-B14F-4D97-AF65-F5344CB8AC3E}">
        <p14:creationId xmlns:p14="http://schemas.microsoft.com/office/powerpoint/2010/main" val="600779505"/>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46611" y="1074410"/>
            <a:ext cx="5876365" cy="4727209"/>
          </a:xfrm>
          <a:prstGeom prst="rect">
            <a:avLst/>
          </a:prstGeom>
          <a:effectLst>
            <a:softEdge rad="127000"/>
          </a:effectLst>
        </p:spPr>
      </p:pic>
    </p:spTree>
    <p:extLst>
      <p:ext uri="{BB962C8B-B14F-4D97-AF65-F5344CB8AC3E}">
        <p14:creationId xmlns:p14="http://schemas.microsoft.com/office/powerpoint/2010/main" val="102459728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30/11/2020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08"/>
          <a:stretch/>
        </p:blipFill>
        <p:spPr>
          <a:xfrm>
            <a:off x="1524686" y="1111379"/>
            <a:ext cx="9237099" cy="4713180"/>
          </a:xfrm>
          <a:prstGeom prst="rect">
            <a:avLst/>
          </a:prstGeom>
          <a:effectLst>
            <a:softEdge rad="127000"/>
          </a:effectLst>
        </p:spPr>
      </p:pic>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24</a:t>
            </a:fld>
            <a:endParaRPr lang="fr-FR" sz="1800" b="1" dirty="0">
              <a:solidFill>
                <a:srgbClr val="FF0000"/>
              </a:solidFill>
              <a:latin typeface="Magneto" panose="04030805050802020D02" pitchFamily="82" charset="0"/>
            </a:endParaRPr>
          </a:p>
        </p:txBody>
      </p:sp>
      <p:sp>
        <p:nvSpPr>
          <p:cNvPr id="3" name="Rectangle 2"/>
          <p:cNvSpPr/>
          <p:nvPr/>
        </p:nvSpPr>
        <p:spPr>
          <a:xfrm>
            <a:off x="1524686" y="2641828"/>
            <a:ext cx="9345828" cy="1754326"/>
          </a:xfrm>
          <a:prstGeom prst="rect">
            <a:avLst/>
          </a:prstGeom>
        </p:spPr>
        <p:txBody>
          <a:bodyPr wrap="none">
            <a:spAutoFit/>
          </a:bodyPr>
          <a:lstStyle/>
          <a:p>
            <a:r>
              <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F</a:t>
            </a:r>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emmes incroyablement</a:t>
            </a:r>
          </a:p>
          <a:p>
            <a:r>
              <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sensuelles </a:t>
            </a:r>
            <a:endParaRPr lang="fr-FR" sz="5400" b="1"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19498242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3">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3">
                                            <p:txEl>
                                              <p:pRg st="1" end="1"/>
                                            </p:txEl>
                                          </p:spTgt>
                                        </p:tgtEl>
                                        <p:attrNameLst>
                                          <p:attrName>ppt_w</p:attrName>
                                        </p:attrNameLst>
                                      </p:cBhvr>
                                    </p:anim>
                                    <p:anim by="(#ppt_w*0.50)" calcmode="lin" valueType="num">
                                      <p:cBhvr>
                                        <p:cTn id="29" dur="500" decel="50000" autoRev="1" fill="hold">
                                          <p:stCondLst>
                                            <p:cond delay="0"/>
                                          </p:stCondLst>
                                        </p:cTn>
                                        <p:tgtEl>
                                          <p:spTgt spid="3">
                                            <p:txEl>
                                              <p:pRg st="1" end="1"/>
                                            </p:txEl>
                                          </p:spTgt>
                                        </p:tgtEl>
                                        <p:attrNameLst>
                                          <p:attrName>ppt_x</p:attrName>
                                        </p:attrNameLst>
                                      </p:cBhvr>
                                    </p:anim>
                                    <p:anim from="(-#ppt_h/2)" to="(#ppt_y)" calcmode="lin" valueType="num">
                                      <p:cBhvr>
                                        <p:cTn id="30" dur="1000" fill="hold">
                                          <p:stCondLst>
                                            <p:cond delay="0"/>
                                          </p:stCondLst>
                                        </p:cTn>
                                        <p:tgtEl>
                                          <p:spTgt spid="3">
                                            <p:txEl>
                                              <p:pRg st="1" end="1"/>
                                            </p:txEl>
                                          </p:spTgt>
                                        </p:tgtEl>
                                        <p:attrNameLst>
                                          <p:attrName>ppt_y</p:attrName>
                                        </p:attrNameLst>
                                      </p:cBhvr>
                                    </p:anim>
                                    <p:animRot by="21600000">
                                      <p:cBhvr>
                                        <p:cTn id="3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142</TotalTime>
  <Words>216</Words>
  <Application>Microsoft Office PowerPoint</Application>
  <PresentationFormat>Grand écran</PresentationFormat>
  <Paragraphs>104</Paragraphs>
  <Slides>24</Slides>
  <Notes>24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24</cp:revision>
  <dcterms:created xsi:type="dcterms:W3CDTF">2020-10-28T18:29:18Z</dcterms:created>
  <dcterms:modified xsi:type="dcterms:W3CDTF">2020-11-30T19:15:04Z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