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ttldHuVbOkTcdol/mQcew==" hashData="vAqrTUIGYWv+dl7hM9Gg8aRlx/neywEAHBPwB28EeUqitN6FP2v9vAOqVIdXt4mhYuN5iycjT7jSCuDapKNvk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2" autoAdjust="0"/>
    <p:restoredTop sz="94660"/>
  </p:normalViewPr>
  <p:slideViewPr>
    <p:cSldViewPr snapToGrid="0" showGuides="1">
      <p:cViewPr varScale="1">
        <p:scale>
          <a:sx n="77" d="100"/>
          <a:sy n="77" d="100"/>
        </p:scale>
        <p:origin x="-6" y="-3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B59745-3D5B-4A2A-A75E-07B202BB3E54}" type="datetimeFigureOut">
              <a:rPr lang="fr-FR" smtClean="0"/>
              <a:t>31/01/2019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07E4F4-E45B-4A69-91D5-352CDE737DB7}" type="slidenum">
              <a:rPr lang="fr-FR" smtClean="0"/>
              <a:t>‹N°›</a:t>
            </a:fld>
            <a:endParaRPr lang="fr-FR"/>
          </a:p>
        </p:txBody>
      </p:sp>
    </p:spTree>
    <p:extLst>
      <p:ext uri="{BB962C8B-B14F-4D97-AF65-F5344CB8AC3E}">
        <p14:creationId xmlns:p14="http://schemas.microsoft.com/office/powerpoint/2010/main" val="1176343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a:t>
            </a:fld>
            <a:endParaRPr lang="fr-FR"/>
          </a:p>
        </p:txBody>
      </p:sp>
    </p:spTree>
    <p:extLst>
      <p:ext uri="{BB962C8B-B14F-4D97-AF65-F5344CB8AC3E}">
        <p14:creationId xmlns:p14="http://schemas.microsoft.com/office/powerpoint/2010/main" val="2098950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2</a:t>
            </a:fld>
            <a:endParaRPr lang="fr-FR"/>
          </a:p>
        </p:txBody>
      </p:sp>
    </p:spTree>
    <p:extLst>
      <p:ext uri="{BB962C8B-B14F-4D97-AF65-F5344CB8AC3E}">
        <p14:creationId xmlns:p14="http://schemas.microsoft.com/office/powerpoint/2010/main" val="200049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3</a:t>
            </a:fld>
            <a:endParaRPr lang="fr-FR"/>
          </a:p>
        </p:txBody>
      </p:sp>
    </p:spTree>
    <p:extLst>
      <p:ext uri="{BB962C8B-B14F-4D97-AF65-F5344CB8AC3E}">
        <p14:creationId xmlns:p14="http://schemas.microsoft.com/office/powerpoint/2010/main" val="201060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4</a:t>
            </a:fld>
            <a:endParaRPr lang="fr-FR"/>
          </a:p>
        </p:txBody>
      </p:sp>
    </p:spTree>
    <p:extLst>
      <p:ext uri="{BB962C8B-B14F-4D97-AF65-F5344CB8AC3E}">
        <p14:creationId xmlns:p14="http://schemas.microsoft.com/office/powerpoint/2010/main" val="44641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5</a:t>
            </a:fld>
            <a:endParaRPr lang="fr-FR"/>
          </a:p>
        </p:txBody>
      </p:sp>
    </p:spTree>
    <p:extLst>
      <p:ext uri="{BB962C8B-B14F-4D97-AF65-F5344CB8AC3E}">
        <p14:creationId xmlns:p14="http://schemas.microsoft.com/office/powerpoint/2010/main" val="2005827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6</a:t>
            </a:fld>
            <a:endParaRPr lang="fr-FR"/>
          </a:p>
        </p:txBody>
      </p:sp>
    </p:spTree>
    <p:extLst>
      <p:ext uri="{BB962C8B-B14F-4D97-AF65-F5344CB8AC3E}">
        <p14:creationId xmlns:p14="http://schemas.microsoft.com/office/powerpoint/2010/main" val="3175152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7</a:t>
            </a:fld>
            <a:endParaRPr lang="fr-FR"/>
          </a:p>
        </p:txBody>
      </p:sp>
    </p:spTree>
    <p:extLst>
      <p:ext uri="{BB962C8B-B14F-4D97-AF65-F5344CB8AC3E}">
        <p14:creationId xmlns:p14="http://schemas.microsoft.com/office/powerpoint/2010/main" val="3156384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8</a:t>
            </a:fld>
            <a:endParaRPr lang="fr-FR"/>
          </a:p>
        </p:txBody>
      </p:sp>
    </p:spTree>
    <p:extLst>
      <p:ext uri="{BB962C8B-B14F-4D97-AF65-F5344CB8AC3E}">
        <p14:creationId xmlns:p14="http://schemas.microsoft.com/office/powerpoint/2010/main" val="3250336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9</a:t>
            </a:fld>
            <a:endParaRPr lang="fr-FR"/>
          </a:p>
        </p:txBody>
      </p:sp>
    </p:spTree>
    <p:extLst>
      <p:ext uri="{BB962C8B-B14F-4D97-AF65-F5344CB8AC3E}">
        <p14:creationId xmlns:p14="http://schemas.microsoft.com/office/powerpoint/2010/main" val="339817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10</a:t>
            </a:fld>
            <a:endParaRPr lang="fr-FR"/>
          </a:p>
        </p:txBody>
      </p:sp>
    </p:spTree>
    <p:extLst>
      <p:ext uri="{BB962C8B-B14F-4D97-AF65-F5344CB8AC3E}">
        <p14:creationId xmlns:p14="http://schemas.microsoft.com/office/powerpoint/2010/main" val="2641299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11</a:t>
            </a:fld>
            <a:endParaRPr lang="fr-FR"/>
          </a:p>
        </p:txBody>
      </p:sp>
    </p:spTree>
    <p:extLst>
      <p:ext uri="{BB962C8B-B14F-4D97-AF65-F5344CB8AC3E}">
        <p14:creationId xmlns:p14="http://schemas.microsoft.com/office/powerpoint/2010/main" val="2383288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12</a:t>
            </a:fld>
            <a:endParaRPr lang="fr-FR"/>
          </a:p>
        </p:txBody>
      </p:sp>
    </p:spTree>
    <p:extLst>
      <p:ext uri="{BB962C8B-B14F-4D97-AF65-F5344CB8AC3E}">
        <p14:creationId xmlns:p14="http://schemas.microsoft.com/office/powerpoint/2010/main" val="4024155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13</a:t>
            </a:fld>
            <a:endParaRPr lang="fr-FR"/>
          </a:p>
        </p:txBody>
      </p:sp>
    </p:spTree>
    <p:extLst>
      <p:ext uri="{BB962C8B-B14F-4D97-AF65-F5344CB8AC3E}">
        <p14:creationId xmlns:p14="http://schemas.microsoft.com/office/powerpoint/2010/main" val="2193511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14</a:t>
            </a:fld>
            <a:endParaRPr lang="fr-FR"/>
          </a:p>
        </p:txBody>
      </p:sp>
    </p:spTree>
    <p:extLst>
      <p:ext uri="{BB962C8B-B14F-4D97-AF65-F5344CB8AC3E}">
        <p14:creationId xmlns:p14="http://schemas.microsoft.com/office/powerpoint/2010/main" val="3880308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15</a:t>
            </a:fld>
            <a:endParaRPr lang="fr-FR"/>
          </a:p>
        </p:txBody>
      </p:sp>
    </p:spTree>
    <p:extLst>
      <p:ext uri="{BB962C8B-B14F-4D97-AF65-F5344CB8AC3E}">
        <p14:creationId xmlns:p14="http://schemas.microsoft.com/office/powerpoint/2010/main" val="9584988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16</a:t>
            </a:fld>
            <a:endParaRPr lang="fr-FR"/>
          </a:p>
        </p:txBody>
      </p:sp>
    </p:spTree>
    <p:extLst>
      <p:ext uri="{BB962C8B-B14F-4D97-AF65-F5344CB8AC3E}">
        <p14:creationId xmlns:p14="http://schemas.microsoft.com/office/powerpoint/2010/main" val="22500833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17</a:t>
            </a:fld>
            <a:endParaRPr lang="fr-FR"/>
          </a:p>
        </p:txBody>
      </p:sp>
    </p:spTree>
    <p:extLst>
      <p:ext uri="{BB962C8B-B14F-4D97-AF65-F5344CB8AC3E}">
        <p14:creationId xmlns:p14="http://schemas.microsoft.com/office/powerpoint/2010/main" val="277290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18</a:t>
            </a:fld>
            <a:endParaRPr lang="fr-FR"/>
          </a:p>
        </p:txBody>
      </p:sp>
    </p:spTree>
    <p:extLst>
      <p:ext uri="{BB962C8B-B14F-4D97-AF65-F5344CB8AC3E}">
        <p14:creationId xmlns:p14="http://schemas.microsoft.com/office/powerpoint/2010/main" val="15614787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19</a:t>
            </a:fld>
            <a:endParaRPr lang="fr-FR"/>
          </a:p>
        </p:txBody>
      </p:sp>
    </p:spTree>
    <p:extLst>
      <p:ext uri="{BB962C8B-B14F-4D97-AF65-F5344CB8AC3E}">
        <p14:creationId xmlns:p14="http://schemas.microsoft.com/office/powerpoint/2010/main" val="993459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207E4F4-E45B-4A69-91D5-352CDE737DB7}" type="slidenum">
              <a:rPr lang="fr-FR" smtClean="0"/>
              <a:t>20</a:t>
            </a:fld>
            <a:endParaRPr lang="fr-FR"/>
          </a:p>
        </p:txBody>
      </p:sp>
    </p:spTree>
    <p:extLst>
      <p:ext uri="{BB962C8B-B14F-4D97-AF65-F5344CB8AC3E}">
        <p14:creationId xmlns:p14="http://schemas.microsoft.com/office/powerpoint/2010/main" val="946401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6381801-05E2-4667-825C-12D4FF79B167}" type="datetime1">
              <a:rPr lang="fr-FR" smtClean="0"/>
              <a:t>31/01/2019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30799682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9DF7E-9A49-48E5-B4E9-75AA141CF37E}" type="datetime1">
              <a:rPr lang="fr-FR" smtClean="0"/>
              <a:t>31/01/2019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31942359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A66129A-967C-463C-9B55-B16DF7A4DCCC}" type="datetime1">
              <a:rPr lang="fr-FR" smtClean="0"/>
              <a:t>31/01/2019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4056563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70C45832-1EC6-4B0B-B3AE-9FFE71CAE1A8}" type="datetime1">
              <a:rPr lang="fr-FR" smtClean="0"/>
              <a:t>31/01/2019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990930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EF313DD-BAE1-4B2D-BC08-1347642C757D}" type="datetime1">
              <a:rPr lang="fr-FR" smtClean="0"/>
              <a:t>31/01/2019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549168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99B0F23-AC9B-4D99-A67C-984827CE7FA2}" type="datetime1">
              <a:rPr lang="fr-FR" smtClean="0"/>
              <a:t>31/01/2019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21919273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D7BC84-DBDA-4D86-BF4B-3BB91CD3C841}" type="datetime1">
              <a:rPr lang="fr-FR" smtClean="0"/>
              <a:t>31/01/2019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3966880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F209065-E9FE-4EBB-B95E-C8F85503422F}" type="datetime1">
              <a:rPr lang="fr-FR" smtClean="0"/>
              <a:t>31/01/2019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2034478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903EC2E-AC9D-4AE7-A2CC-7548B6E144CF}" type="datetime1">
              <a:rPr lang="fr-FR" smtClean="0"/>
              <a:t>31/01/2019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22056146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5040F35-8ECE-4B99-9376-0E0EC0074A11}" type="datetime1">
              <a:rPr lang="fr-FR" smtClean="0"/>
              <a:t>31/01/2019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962900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E62636-397E-4DAF-AC8D-3F5861D083B7}" type="datetime1">
              <a:rPr lang="fr-FR" smtClean="0"/>
              <a:t>31/01/2019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DD062A1-C2C6-4A71-B379-0B794FE6D18D}" type="slidenum">
              <a:rPr lang="fr-FR" smtClean="0"/>
              <a:t>‹N°›</a:t>
            </a:fld>
            <a:endParaRPr lang="fr-FR"/>
          </a:p>
        </p:txBody>
      </p:sp>
    </p:spTree>
    <p:extLst>
      <p:ext uri="{BB962C8B-B14F-4D97-AF65-F5344CB8AC3E}">
        <p14:creationId xmlns:p14="http://schemas.microsoft.com/office/powerpoint/2010/main" val="34533203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73AB12-F368-4D1C-9FBC-C178CA2C5925}" type="datetime1">
              <a:rPr lang="fr-FR" smtClean="0"/>
              <a:t>31/01/2019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D062A1-C2C6-4A71-B379-0B794FE6D18D}" type="slidenum">
              <a:rPr lang="fr-FR" smtClean="0"/>
              <a:t>‹N°›</a:t>
            </a:fld>
            <a:endParaRPr lang="fr-FR"/>
          </a:p>
        </p:txBody>
      </p:sp>
    </p:spTree>
    <p:extLst>
      <p:ext uri="{BB962C8B-B14F-4D97-AF65-F5344CB8AC3E}">
        <p14:creationId xmlns:p14="http://schemas.microsoft.com/office/powerpoint/2010/main" val="39541759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1" y="6454262"/>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54262"/>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0746" y="-141371"/>
            <a:ext cx="11023294" cy="8039666"/>
          </a:xfrm>
          <a:prstGeom prst="rect">
            <a:avLst/>
          </a:prstGeom>
        </p:spPr>
      </p:pic>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a:t>
            </a:fld>
            <a:endParaRPr lang="fr-FR" sz="1600" b="1" dirty="0">
              <a:latin typeface="Magneto" panose="04030805050802020D02" pitchFamily="82" charset="0"/>
            </a:endParaRPr>
          </a:p>
        </p:txBody>
      </p:sp>
      <p:sp>
        <p:nvSpPr>
          <p:cNvPr id="9" name="Rectangle 8"/>
          <p:cNvSpPr/>
          <p:nvPr/>
        </p:nvSpPr>
        <p:spPr>
          <a:xfrm>
            <a:off x="607958" y="1895418"/>
            <a:ext cx="10976082" cy="3139321"/>
          </a:xfrm>
          <a:prstGeom prst="rect">
            <a:avLst/>
          </a:prstGeom>
        </p:spPr>
        <p:txBody>
          <a:bodyPr wrap="none">
            <a:spAutoFit/>
          </a:bodyPr>
          <a:lstStyle/>
          <a:p>
            <a:r>
              <a:rPr lang="fr-FR" sz="6600" b="1" dirty="0" smtClean="0">
                <a:latin typeface="Magneto" panose="04030805050802020D02" pitchFamily="82" charset="0"/>
              </a:rPr>
              <a:t>Et puis, ce fut l’hiver… </a:t>
            </a:r>
          </a:p>
          <a:p>
            <a:r>
              <a:rPr lang="fr-FR" sz="6600" b="1" dirty="0">
                <a:latin typeface="Magneto" panose="04030805050802020D02" pitchFamily="82" charset="0"/>
              </a:rPr>
              <a:t> </a:t>
            </a:r>
            <a:r>
              <a:rPr lang="fr-FR" sz="6600" b="1" dirty="0" smtClean="0">
                <a:latin typeface="Magneto" panose="04030805050802020D02" pitchFamily="82" charset="0"/>
              </a:rPr>
              <a:t>         de ma vie </a:t>
            </a:r>
          </a:p>
          <a:p>
            <a:r>
              <a:rPr lang="fr-FR" sz="6600" b="1" dirty="0" smtClean="0">
                <a:latin typeface="Magneto" panose="04030805050802020D02" pitchFamily="82" charset="0"/>
              </a:rPr>
              <a:t>        par Lande</a:t>
            </a:r>
            <a:endParaRPr lang="fr-FR" sz="6600" b="1" dirty="0">
              <a:latin typeface="Magneto" panose="04030805050802020D02" pitchFamily="82" charset="0"/>
            </a:endParaRPr>
          </a:p>
        </p:txBody>
      </p:sp>
      <p:sp>
        <p:nvSpPr>
          <p:cNvPr id="10" name="Rectangle 9"/>
          <p:cNvSpPr/>
          <p:nvPr/>
        </p:nvSpPr>
        <p:spPr>
          <a:xfrm>
            <a:off x="1" y="0"/>
            <a:ext cx="12192000" cy="6851891"/>
          </a:xfrm>
          <a:prstGeom prst="rect">
            <a:avLst/>
          </a:prstGeom>
          <a:noFill/>
          <a:ln w="152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429759" y="3878462"/>
            <a:ext cx="4294314" cy="2862028"/>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463168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sndAc>
          <p:stSnd loop="1">
            <p:snd r:embed="rId3" name="La-nature_001.wav"/>
          </p:stSnd>
        </p:sndAc>
      </p:transition>
    </mc:Choice>
    <mc:Fallback>
      <p:transition spd="slow" advTm="9000">
        <p:fade/>
        <p:sndAc>
          <p:stSnd loop="1">
            <p:snd r:embed="rId3" name="La-natur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2000"/>
                                        <p:tgtEl>
                                          <p:spTgt spid="12"/>
                                        </p:tgtEl>
                                      </p:cBhvr>
                                    </p:animEffect>
                                    <p:anim calcmode="lin" valueType="num">
                                      <p:cBhvr>
                                        <p:cTn id="40" dur="2000" fill="hold"/>
                                        <p:tgtEl>
                                          <p:spTgt spid="12"/>
                                        </p:tgtEl>
                                        <p:attrNameLst>
                                          <p:attrName>ppt_w</p:attrName>
                                        </p:attrNameLst>
                                      </p:cBhvr>
                                      <p:tavLst>
                                        <p:tav tm="0" fmla="#ppt_w*sin(2.5*pi*$)">
                                          <p:val>
                                            <p:fltVal val="0"/>
                                          </p:val>
                                        </p:tav>
                                        <p:tav tm="100000">
                                          <p:val>
                                            <p:fltVal val="1"/>
                                          </p:val>
                                        </p:tav>
                                      </p:tavLst>
                                    </p:anim>
                                    <p:anim calcmode="lin" valueType="num">
                                      <p:cBhvr>
                                        <p:cTn id="41"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2</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108"/>
            <a:ext cx="12086554"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54423" y="843870"/>
            <a:ext cx="8332380" cy="6077429"/>
          </a:xfrm>
          <a:prstGeom prst="rect">
            <a:avLst/>
          </a:prstGeom>
        </p:spPr>
      </p:pic>
    </p:spTree>
    <p:extLst>
      <p:ext uri="{BB962C8B-B14F-4D97-AF65-F5344CB8AC3E}">
        <p14:creationId xmlns:p14="http://schemas.microsoft.com/office/powerpoint/2010/main" val="608310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161029" y="-387927"/>
            <a:ext cx="11896156" cy="7536872"/>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3</a:t>
            </a:fld>
            <a:endParaRPr lang="fr-FR" sz="1600" b="1" dirty="0">
              <a:latin typeface="Magneto" panose="04030805050802020D02" pitchFamily="82" charset="0"/>
            </a:endParaRPr>
          </a:p>
        </p:txBody>
      </p:sp>
      <p:sp>
        <p:nvSpPr>
          <p:cNvPr id="8" name="Rectangle 7"/>
          <p:cNvSpPr/>
          <p:nvPr/>
        </p:nvSpPr>
        <p:spPr>
          <a:xfrm>
            <a:off x="2213112" y="1699471"/>
            <a:ext cx="7765774" cy="3539430"/>
          </a:xfrm>
          <a:prstGeom prst="rect">
            <a:avLst/>
          </a:prstGeom>
        </p:spPr>
        <p:txBody>
          <a:bodyPr wrap="square">
            <a:spAutoFit/>
          </a:bodyPr>
          <a:lstStyle/>
          <a:p>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Voici un texte que j'aimerais partager avec vous.  </a:t>
            </a:r>
          </a:p>
          <a:p>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 texte qui n’ a pas été écrit pas par  moi !</a:t>
            </a:r>
          </a:p>
          <a:p>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il est bon pour les deux sexes</a:t>
            </a:r>
          </a:p>
          <a:p>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C’est tellement vrai</a:t>
            </a:r>
            <a:b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Et ceci va réellement vous faire réfléchir!!!</a:t>
            </a:r>
            <a:endParaRPr lang="fr-FR"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39278" cy="6858000"/>
          </a:xfrm>
          <a:prstGeom prst="rect">
            <a:avLst/>
          </a:prstGeom>
        </p:spPr>
      </p:pic>
    </p:spTree>
    <p:extLst>
      <p:ext uri="{BB962C8B-B14F-4D97-AF65-F5344CB8AC3E}">
        <p14:creationId xmlns:p14="http://schemas.microsoft.com/office/powerpoint/2010/main" val="29678992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1" end="1"/>
                                            </p:txEl>
                                          </p:spTgt>
                                        </p:tgtEl>
                                        <p:attrNameLst>
                                          <p:attrName>ppt_w</p:attrName>
                                        </p:attrNameLst>
                                      </p:cBhvr>
                                    </p:anim>
                                    <p:anim by="(#ppt_w*0.50)" calcmode="lin" valueType="num">
                                      <p:cBhvr>
                                        <p:cTn id="32" dur="500" decel="50000" autoRev="1" fill="hold">
                                          <p:stCondLst>
                                            <p:cond delay="0"/>
                                          </p:stCondLst>
                                        </p:cTn>
                                        <p:tgtEl>
                                          <p:spTgt spid="8">
                                            <p:txEl>
                                              <p:pRg st="1" end="1"/>
                                            </p:txEl>
                                          </p:spTgt>
                                        </p:tgtEl>
                                        <p:attrNameLst>
                                          <p:attrName>ppt_x</p:attrName>
                                        </p:attrNameLst>
                                      </p:cBhvr>
                                    </p:anim>
                                    <p:anim from="(-#ppt_h/2)" to="(#ppt_y)" calcmode="lin" valueType="num">
                                      <p:cBhvr>
                                        <p:cTn id="33" dur="1000" fill="hold">
                                          <p:stCondLst>
                                            <p:cond delay="0"/>
                                          </p:stCondLst>
                                        </p:cTn>
                                        <p:tgtEl>
                                          <p:spTgt spid="8">
                                            <p:txEl>
                                              <p:pRg st="1" end="1"/>
                                            </p:txEl>
                                          </p:spTgt>
                                        </p:tgtEl>
                                        <p:attrNameLst>
                                          <p:attrName>ppt_y</p:attrName>
                                        </p:attrNameLst>
                                      </p:cBhvr>
                                    </p:anim>
                                    <p:animRot by="21600000">
                                      <p:cBhvr>
                                        <p:cTn id="34" dur="1000" fill="hold">
                                          <p:stCondLst>
                                            <p:cond delay="0"/>
                                          </p:stCondLst>
                                        </p:cTn>
                                        <p:tgtEl>
                                          <p:spTgt spid="8">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2" end="2"/>
                                            </p:txEl>
                                          </p:spTgt>
                                        </p:tgtEl>
                                        <p:attrNameLst>
                                          <p:attrName>ppt_w</p:attrName>
                                        </p:attrNameLst>
                                      </p:cBhvr>
                                    </p:anim>
                                    <p:anim by="(#ppt_w*0.50)" calcmode="lin" valueType="num">
                                      <p:cBhvr>
                                        <p:cTn id="40" dur="500" decel="50000" autoRev="1" fill="hold">
                                          <p:stCondLst>
                                            <p:cond delay="0"/>
                                          </p:stCondLst>
                                        </p:cTn>
                                        <p:tgtEl>
                                          <p:spTgt spid="8">
                                            <p:txEl>
                                              <p:pRg st="2" end="2"/>
                                            </p:txEl>
                                          </p:spTgt>
                                        </p:tgtEl>
                                        <p:attrNameLst>
                                          <p:attrName>ppt_x</p:attrName>
                                        </p:attrNameLst>
                                      </p:cBhvr>
                                    </p:anim>
                                    <p:anim from="(-#ppt_h/2)" to="(#ppt_y)" calcmode="lin" valueType="num">
                                      <p:cBhvr>
                                        <p:cTn id="41" dur="1000" fill="hold">
                                          <p:stCondLst>
                                            <p:cond delay="0"/>
                                          </p:stCondLst>
                                        </p:cTn>
                                        <p:tgtEl>
                                          <p:spTgt spid="8">
                                            <p:txEl>
                                              <p:pRg st="2" end="2"/>
                                            </p:txEl>
                                          </p:spTgt>
                                        </p:tgtEl>
                                        <p:attrNameLst>
                                          <p:attrName>ppt_y</p:attrName>
                                        </p:attrNameLst>
                                      </p:cBhvr>
                                    </p:anim>
                                    <p:animRot by="21600000">
                                      <p:cBhvr>
                                        <p:cTn id="42" dur="1000" fill="hold">
                                          <p:stCondLst>
                                            <p:cond delay="0"/>
                                          </p:stCondLst>
                                        </p:cTn>
                                        <p:tgtEl>
                                          <p:spTgt spid="8">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8">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8">
                                            <p:txEl>
                                              <p:pRg st="3" end="3"/>
                                            </p:txEl>
                                          </p:spTgt>
                                        </p:tgtEl>
                                        <p:attrNameLst>
                                          <p:attrName>ppt_w</p:attrName>
                                        </p:attrNameLst>
                                      </p:cBhvr>
                                    </p:anim>
                                    <p:anim by="(#ppt_w*0.50)" calcmode="lin" valueType="num">
                                      <p:cBhvr>
                                        <p:cTn id="48" dur="500" decel="50000" autoRev="1" fill="hold">
                                          <p:stCondLst>
                                            <p:cond delay="0"/>
                                          </p:stCondLst>
                                        </p:cTn>
                                        <p:tgtEl>
                                          <p:spTgt spid="8">
                                            <p:txEl>
                                              <p:pRg st="3" end="3"/>
                                            </p:txEl>
                                          </p:spTgt>
                                        </p:tgtEl>
                                        <p:attrNameLst>
                                          <p:attrName>ppt_x</p:attrName>
                                        </p:attrNameLst>
                                      </p:cBhvr>
                                    </p:anim>
                                    <p:anim from="(-#ppt_h/2)" to="(#ppt_y)" calcmode="lin" valueType="num">
                                      <p:cBhvr>
                                        <p:cTn id="49" dur="1000" fill="hold">
                                          <p:stCondLst>
                                            <p:cond delay="0"/>
                                          </p:stCondLst>
                                        </p:cTn>
                                        <p:tgtEl>
                                          <p:spTgt spid="8">
                                            <p:txEl>
                                              <p:pRg st="3" end="3"/>
                                            </p:txEl>
                                          </p:spTgt>
                                        </p:tgtEl>
                                        <p:attrNameLst>
                                          <p:attrName>ppt_y</p:attrName>
                                        </p:attrNameLst>
                                      </p:cBhvr>
                                    </p:anim>
                                    <p:animRot by="21600000">
                                      <p:cBhvr>
                                        <p:cTn id="50" dur="1000" fill="hold">
                                          <p:stCondLst>
                                            <p:cond delay="0"/>
                                          </p:stCondLst>
                                        </p:cTn>
                                        <p:tgtEl>
                                          <p:spTgt spid="8">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8">
                                            <p:txEl>
                                              <p:pRg st="3" end="3"/>
                                            </p:txEl>
                                          </p:spTgt>
                                        </p:tgtEl>
                                        <p:attrNameLst>
                                          <p:attrName>style.visibility</p:attrName>
                                        </p:attrNameLst>
                                      </p:cBhvr>
                                      <p:to>
                                        <p:strVal val="visible"/>
                                      </p:to>
                                    </p:set>
                                    <p:anim by="(-#ppt_w*2)" calcmode="lin" valueType="num">
                                      <p:cBhvr rctx="PPT">
                                        <p:cTn id="55" dur="500" autoRev="1" fill="hold">
                                          <p:stCondLst>
                                            <p:cond delay="0"/>
                                          </p:stCondLst>
                                        </p:cTn>
                                        <p:tgtEl>
                                          <p:spTgt spid="8">
                                            <p:txEl>
                                              <p:pRg st="3" end="3"/>
                                            </p:txEl>
                                          </p:spTgt>
                                        </p:tgtEl>
                                        <p:attrNameLst>
                                          <p:attrName>ppt_w</p:attrName>
                                        </p:attrNameLst>
                                      </p:cBhvr>
                                    </p:anim>
                                    <p:anim by="(#ppt_w*0.50)" calcmode="lin" valueType="num">
                                      <p:cBhvr>
                                        <p:cTn id="56" dur="500" decel="50000" autoRev="1" fill="hold">
                                          <p:stCondLst>
                                            <p:cond delay="0"/>
                                          </p:stCondLst>
                                        </p:cTn>
                                        <p:tgtEl>
                                          <p:spTgt spid="8">
                                            <p:txEl>
                                              <p:pRg st="3" end="3"/>
                                            </p:txEl>
                                          </p:spTgt>
                                        </p:tgtEl>
                                        <p:attrNameLst>
                                          <p:attrName>ppt_x</p:attrName>
                                        </p:attrNameLst>
                                      </p:cBhvr>
                                    </p:anim>
                                    <p:anim from="(-#ppt_h/2)" to="(#ppt_y)" calcmode="lin" valueType="num">
                                      <p:cBhvr>
                                        <p:cTn id="57" dur="1000" fill="hold">
                                          <p:stCondLst>
                                            <p:cond delay="0"/>
                                          </p:stCondLst>
                                        </p:cTn>
                                        <p:tgtEl>
                                          <p:spTgt spid="8">
                                            <p:txEl>
                                              <p:pRg st="3" end="3"/>
                                            </p:txEl>
                                          </p:spTgt>
                                        </p:tgtEl>
                                        <p:attrNameLst>
                                          <p:attrName>ppt_y</p:attrName>
                                        </p:attrNameLst>
                                      </p:cBhvr>
                                    </p:anim>
                                    <p:animRot by="21600000">
                                      <p:cBhvr>
                                        <p:cTn id="58"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4</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10" name="Rectangle 9"/>
          <p:cNvSpPr/>
          <p:nvPr/>
        </p:nvSpPr>
        <p:spPr>
          <a:xfrm>
            <a:off x="2153477" y="1740666"/>
            <a:ext cx="7885044" cy="3416320"/>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J’ai commencé à lire nonchalamment ce texte jusqu’à la troisième phrase.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Je me suis arrêtée et recommencé de nouveau, mais plus lentement et en réfléchissant sur chaque mot.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Cet écrit est très provoquant et te porte à t’arrêter, à analyser et penser.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Alors je te suggère de faire de même… lire lentement.</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42757413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5</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477616" y="1458279"/>
            <a:ext cx="9236765" cy="4154984"/>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Tu sais, le temps a une manière d’aller très vite sans que tu t’aperçoives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des années qui ont passé. </a:t>
            </a: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Il semble qu’hier j’étais encore jeune,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nouvellement marié et m’aventurais dans ma nouvelle vie avec mon conjoint.</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je me questionne où sont passées toutes ces années.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Je sais que je les ai toutes vécues selon mes espérances et mes rêves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de la façon qu’elles étaient à l’époque.</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1922927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6</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2319130" y="1569528"/>
            <a:ext cx="7553739" cy="4154984"/>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il est ici…. L’hiver de ma vie qui m’a attrapé par surprise.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Comment en suis-je arrivée si vite? Où sont passées toutes ces années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et où s’est envolée ma jeunesse? </a:t>
            </a: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Je me rappelle bien d’avoir vu des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personnes âgées pendant toutes ces années et qu’elles avaient beaucoup d’avance sur moi et que mon hiver était encore bien loin que je ne pouvais deviner ou imaginer ce qu’il pourrait être.</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2503459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7</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2272747" y="1612374"/>
            <a:ext cx="7646504" cy="3785652"/>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il est ici….mes amies sont retraitées et grisonnent…elles se déplacent plus lentement et je vois des personnes encore plus âgées.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Quelques-unes sont en bonne forme, d’autres moins que moi…</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je vois de grands changements…leur âge est plus apparent et je suis la vieille que j’avais l’habitude d’observer et que je ne pensais pas devenir. </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3986759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8</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2478156" y="1968804"/>
            <a:ext cx="7235687" cy="3046988"/>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Maintenant, à chaque jour, je réalise que de seulement prendre une douche est devenu difficile!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Et de faire une sieste n’est plus un luxe…mais une nécessité !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Car si je ne le fais pas volontairement, juste de m’asseoir, je m’endors.</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16281241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9</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230" y="0"/>
            <a:ext cx="12086554" cy="6858000"/>
          </a:xfrm>
          <a:prstGeom prst="rect">
            <a:avLst/>
          </a:prstGeom>
        </p:spPr>
      </p:pic>
      <p:sp>
        <p:nvSpPr>
          <p:cNvPr id="3" name="Rectangle 2"/>
          <p:cNvSpPr/>
          <p:nvPr/>
        </p:nvSpPr>
        <p:spPr>
          <a:xfrm>
            <a:off x="2040834" y="1780046"/>
            <a:ext cx="8110330" cy="3416320"/>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Alors, maintenant, j’entre dans cette nouvelle saison de ma vie sans être préparée aux malaises, aux souffrances, la perte de force, l’habilité de fonctionner et de faire des choses que je désirais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Au moins, je sais que l’hiver de ma vie est arrivé, je ne sais pas ce que sera sa durée, mais une chose est certaine lorsque ce sera terminé, une nouvelle aventure va commencer !</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988176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10</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411356" y="1682877"/>
            <a:ext cx="9369287" cy="3785652"/>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Oui, j’ai des regrets. Certaines choses que je n’aurais pas dû faire,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certaines que j’aurais dû m’efforcer d’accomplir, par contre il y a plusieurs choses que je suis fière d’avoir faites, ça fait partie de mon vécu. </a:t>
            </a: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Alors, si tu n’es pas encore dans ton hiver…laisses-moi te rappeler que le temps passe plus vite que tu  ne le penses. Alors, s’il y a des choses que tu désires accomplir durant ta vie, s’il te plaît fais-le vite. Ne remets pas à plus tard, la vie est si courte.  </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32099567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11</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76200"/>
            <a:ext cx="12086554" cy="6858000"/>
          </a:xfrm>
          <a:prstGeom prst="rect">
            <a:avLst/>
          </a:prstGeom>
        </p:spPr>
      </p:pic>
      <p:sp>
        <p:nvSpPr>
          <p:cNvPr id="3" name="Rectangle 2"/>
          <p:cNvSpPr/>
          <p:nvPr/>
        </p:nvSpPr>
        <p:spPr>
          <a:xfrm>
            <a:off x="2087216" y="1427708"/>
            <a:ext cx="8017565" cy="4154984"/>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Alors fais ce que tu peux aujourd’hui même car tu ne peux t’assurer que ton hiver est lointain ou pour demain.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Il n’y a aucune assurance que tu verras toutes les saisons de ta vie.</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Alors vis pour aujourd’hui et fais part de toutes les choses dont tu rêves à ceux que tu aimes afin qu’ils se souviennent…et espères qu’ils apprécient et t’aiment pour tout ce que tu as pu faire pour eux durant toutes ces années passées.</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2795223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12</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577009" y="1432677"/>
            <a:ext cx="8931965" cy="3970318"/>
          </a:xfrm>
          <a:prstGeom prst="rect">
            <a:avLst/>
          </a:prstGeom>
        </p:spPr>
        <p:txBody>
          <a:bodyPr wrap="square">
            <a:spAutoFit/>
          </a:bodyPr>
          <a:lstStyle/>
          <a:p>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La vie est un cadeau pour toi. Ta manière de vivre ta vie sera un cadeau pour ceux qui te succèderont. Rends-la fantastique! Vis-la bien ! Amuses-toi aujourd’hui! Fais quelque chose de plaisant ! Sois heureux ! Aies une belle journée ! Rappelle-toi: ” la vraie richesse est la santé et non pas des pièces d’or ou d’argent !</a:t>
            </a:r>
            <a:b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Vis heureusement en 2019 et 2020 </a:t>
            </a:r>
            <a:r>
              <a:rPr lang="fr-FR" sz="2800" b="1"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etc</a:t>
            </a:r>
            <a:r>
              <a:rPr lang="fr-FR"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 ….</a:t>
            </a:r>
            <a:endParaRPr lang="fr-FR"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1295750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13</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643268" y="1458279"/>
            <a:ext cx="8905461" cy="4154984"/>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Pour terminer, considère qu'aujourd’hui c’est le moment  le plus âgé que tu ais atteint alors jouis de cette journée le temps qu’elle durera.</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Sortir fait du bien…revenir à la maison c’est mieux!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Tu oublies des noms, ce n’est pas grave, car les autres ont même oublié qu’ils te connaissaient ! Tu réalises que tu n’es plus bon à accomplir quelque chose…</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Les choses que tu aimais à faire, ça ne t’intéresse plus …</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237456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14</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306985" y="1223110"/>
            <a:ext cx="9400124" cy="4893647"/>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Tu dors mieux dans une chaise longue avec la télévision allumée que dans ton lit. Cela s’appelle un « pré-sommeil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Tu as tendance à utiliser des mots débutants pas un « Q » : Quoi ?  Quand ? Quel ?  Qui ?</a:t>
            </a: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Tu te plains que les imprimeurs utilisent de plus petits caractères dans leurs publications…</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Les villes et les villages sont éloignés, les coins de rues sont plus loin.</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Les trottoirs sont plus hauts.</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Maintenant que tu as les moyens d’avoir des bijoux dispendieux, ce n’est pas sécurisant de les porter partout.</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19616475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15</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2199860" y="2196943"/>
            <a:ext cx="7792278" cy="2677656"/>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 qui t’apparaissait comme des taches de rousseur sont devenues des points bruns…</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Tout le monde chuchote maintenant.</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Dans ta garde robe, tu as des vêtements de trois grandeurs… deux que tu ne porteras plus jamais.</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1316403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16</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325217" y="1436091"/>
            <a:ext cx="9541564" cy="4524315"/>
          </a:xfrm>
          <a:prstGeom prst="rect">
            <a:avLst/>
          </a:prstGeom>
        </p:spPr>
        <p:txBody>
          <a:bodyPr wrap="square">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Mais « Vieux » est bon dans certaines choses ; « Vieilles chansons » « Vieux films » et la meilleure de tous «Vieux amis » ! Demeures bon, « Vieux frère »</a:t>
            </a: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Envoie ceci à d’autres « Vieux frères » afin qu’ils en rient et acquiescent à ces dires.</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 n’est pas ce que tu as ramassé, mais ce que tu as fait qui indiquera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quel genre de vie tu auras vécu. </a:t>
            </a:r>
          </a:p>
          <a:p>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Je voulais le partager avec ceux et celles qui s'aiment, que j’aime, mes amis.</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3385270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1" end="1"/>
                                            </p:txEl>
                                          </p:spTgt>
                                        </p:tgtEl>
                                        <p:attrNameLst>
                                          <p:attrName>ppt_w</p:attrName>
                                        </p:attrNameLst>
                                      </p:cBhvr>
                                    </p:anim>
                                    <p:anim by="(#ppt_w*0.50)" calcmode="lin" valueType="num">
                                      <p:cBhvr>
                                        <p:cTn id="22" dur="500" decel="50000" autoRev="1" fill="hold">
                                          <p:stCondLst>
                                            <p:cond delay="0"/>
                                          </p:stCondLst>
                                        </p:cTn>
                                        <p:tgtEl>
                                          <p:spTgt spid="3">
                                            <p:txEl>
                                              <p:pRg st="1" end="1"/>
                                            </p:txEl>
                                          </p:spTgt>
                                        </p:tgtEl>
                                        <p:attrNameLst>
                                          <p:attrName>ppt_x</p:attrName>
                                        </p:attrNameLst>
                                      </p:cBhvr>
                                    </p:anim>
                                    <p:anim from="(-#ppt_h/2)" to="(#ppt_y)" calcmode="lin" valueType="num">
                                      <p:cBhvr>
                                        <p:cTn id="23" dur="1000" fill="hold">
                                          <p:stCondLst>
                                            <p:cond delay="0"/>
                                          </p:stCondLst>
                                        </p:cTn>
                                        <p:tgtEl>
                                          <p:spTgt spid="3">
                                            <p:txEl>
                                              <p:pRg st="1" end="1"/>
                                            </p:txEl>
                                          </p:spTgt>
                                        </p:tgtEl>
                                        <p:attrNameLst>
                                          <p:attrName>ppt_y</p:attrName>
                                        </p:attrNameLst>
                                      </p:cBhvr>
                                    </p:anim>
                                    <p:animRot by="21600000">
                                      <p:cBhvr>
                                        <p:cTn id="24" dur="1000" fill="hold">
                                          <p:stCondLst>
                                            <p:cond delay="0"/>
                                          </p:stCondLst>
                                        </p:cTn>
                                        <p:tgtEl>
                                          <p:spTgt spid="3">
                                            <p:txEl>
                                              <p:pRg st="1" end="1"/>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3">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3">
                                            <p:txEl>
                                              <p:pRg st="2" end="2"/>
                                            </p:txEl>
                                          </p:spTgt>
                                        </p:tgtEl>
                                        <p:attrNameLst>
                                          <p:attrName>ppt_w</p:attrName>
                                        </p:attrNameLst>
                                      </p:cBhvr>
                                    </p:anim>
                                    <p:anim by="(#ppt_w*0.50)" calcmode="lin" valueType="num">
                                      <p:cBhvr>
                                        <p:cTn id="30" dur="500" decel="50000" autoRev="1" fill="hold">
                                          <p:stCondLst>
                                            <p:cond delay="0"/>
                                          </p:stCondLst>
                                        </p:cTn>
                                        <p:tgtEl>
                                          <p:spTgt spid="3">
                                            <p:txEl>
                                              <p:pRg st="2" end="2"/>
                                            </p:txEl>
                                          </p:spTgt>
                                        </p:tgtEl>
                                        <p:attrNameLst>
                                          <p:attrName>ppt_x</p:attrName>
                                        </p:attrNameLst>
                                      </p:cBhvr>
                                    </p:anim>
                                    <p:anim from="(-#ppt_h/2)" to="(#ppt_y)" calcmode="lin" valueType="num">
                                      <p:cBhvr>
                                        <p:cTn id="31" dur="1000" fill="hold">
                                          <p:stCondLst>
                                            <p:cond delay="0"/>
                                          </p:stCondLst>
                                        </p:cTn>
                                        <p:tgtEl>
                                          <p:spTgt spid="3">
                                            <p:txEl>
                                              <p:pRg st="2" end="2"/>
                                            </p:txEl>
                                          </p:spTgt>
                                        </p:tgtEl>
                                        <p:attrNameLst>
                                          <p:attrName>ppt_y</p:attrName>
                                        </p:attrNameLst>
                                      </p:cBhvr>
                                    </p:anim>
                                    <p:animRot by="21600000">
                                      <p:cBhvr>
                                        <p:cTn id="32" dur="1000" fill="hold">
                                          <p:stCondLst>
                                            <p:cond delay="0"/>
                                          </p:stCondLst>
                                        </p:cTn>
                                        <p:tgtEl>
                                          <p:spTgt spid="3">
                                            <p:txEl>
                                              <p:pRg st="2" end="2"/>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3">
                                            <p:txEl>
                                              <p:pRg st="4" end="4"/>
                                            </p:txEl>
                                          </p:spTgt>
                                        </p:tgtEl>
                                        <p:attrNameLst>
                                          <p:attrName>style.visibility</p:attrName>
                                        </p:attrNameLst>
                                      </p:cBhvr>
                                      <p:to>
                                        <p:strVal val="visible"/>
                                      </p:to>
                                    </p:set>
                                    <p:anim by="(-#ppt_w*2)" calcmode="lin" valueType="num">
                                      <p:cBhvr rctx="PPT">
                                        <p:cTn id="37" dur="500" autoRev="1" fill="hold">
                                          <p:stCondLst>
                                            <p:cond delay="0"/>
                                          </p:stCondLst>
                                        </p:cTn>
                                        <p:tgtEl>
                                          <p:spTgt spid="3">
                                            <p:txEl>
                                              <p:pRg st="4" end="4"/>
                                            </p:txEl>
                                          </p:spTgt>
                                        </p:tgtEl>
                                        <p:attrNameLst>
                                          <p:attrName>ppt_w</p:attrName>
                                        </p:attrNameLst>
                                      </p:cBhvr>
                                    </p:anim>
                                    <p:anim by="(#ppt_w*0.50)" calcmode="lin" valueType="num">
                                      <p:cBhvr>
                                        <p:cTn id="38" dur="500" decel="50000" autoRev="1" fill="hold">
                                          <p:stCondLst>
                                            <p:cond delay="0"/>
                                          </p:stCondLst>
                                        </p:cTn>
                                        <p:tgtEl>
                                          <p:spTgt spid="3">
                                            <p:txEl>
                                              <p:pRg st="4" end="4"/>
                                            </p:txEl>
                                          </p:spTgt>
                                        </p:tgtEl>
                                        <p:attrNameLst>
                                          <p:attrName>ppt_x</p:attrName>
                                        </p:attrNameLst>
                                      </p:cBhvr>
                                    </p:anim>
                                    <p:anim from="(-#ppt_h/2)" to="(#ppt_y)" calcmode="lin" valueType="num">
                                      <p:cBhvr>
                                        <p:cTn id="39" dur="1000" fill="hold">
                                          <p:stCondLst>
                                            <p:cond delay="0"/>
                                          </p:stCondLst>
                                        </p:cTn>
                                        <p:tgtEl>
                                          <p:spTgt spid="3">
                                            <p:txEl>
                                              <p:pRg st="4" end="4"/>
                                            </p:txEl>
                                          </p:spTgt>
                                        </p:tgtEl>
                                        <p:attrNameLst>
                                          <p:attrName>ppt_y</p:attrName>
                                        </p:attrNameLst>
                                      </p:cBhvr>
                                    </p:anim>
                                    <p:animRot by="21600000">
                                      <p:cBhvr>
                                        <p:cTn id="40"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17</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5446" y="-93053"/>
            <a:ext cx="12086554" cy="6858000"/>
          </a:xfrm>
          <a:prstGeom prst="rect">
            <a:avLst/>
          </a:prstGeom>
        </p:spPr>
      </p:pic>
      <p:sp>
        <p:nvSpPr>
          <p:cNvPr id="3" name="Rectangle 2"/>
          <p:cNvSpPr/>
          <p:nvPr/>
        </p:nvSpPr>
        <p:spPr>
          <a:xfrm>
            <a:off x="3047999" y="1860176"/>
            <a:ext cx="6096000" cy="3416320"/>
          </a:xfrm>
          <a:prstGeom prst="rect">
            <a:avLst/>
          </a:prstGeom>
        </p:spPr>
        <p:txBody>
          <a:bodyPr>
            <a:spAutoFit/>
          </a:bodyPr>
          <a:lstStyle/>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Envoie ceci à d’autres </a:t>
            </a:r>
          </a:p>
          <a:p>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 Vieux frères » afin qu’ils en rient et acquiescent à ces dires.</a:t>
            </a:r>
          </a:p>
          <a:p>
            <a:endPar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a:p>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Ce n’est pas ce que tu as ramassé, mais ce que tu as fait qui indiquera </a:t>
            </a:r>
            <a:b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br>
            <a:r>
              <a:rPr lang="fr-F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quel genre de vie tu auras vécu.</a:t>
            </a:r>
            <a:endParaRPr lang="fr-F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34017005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4" end="4"/>
                                            </p:txEl>
                                          </p:spTgt>
                                        </p:tgtEl>
                                        <p:attrNameLst>
                                          <p:attrName>ppt_w</p:attrName>
                                        </p:attrNameLst>
                                      </p:cBhvr>
                                    </p:anim>
                                    <p:anim by="(#ppt_w*0.50)" calcmode="lin" valueType="num">
                                      <p:cBhvr>
                                        <p:cTn id="32" dur="500" decel="50000" autoRev="1" fill="hold">
                                          <p:stCondLst>
                                            <p:cond delay="0"/>
                                          </p:stCondLst>
                                        </p:cTn>
                                        <p:tgtEl>
                                          <p:spTgt spid="3">
                                            <p:txEl>
                                              <p:pRg st="4" end="4"/>
                                            </p:txEl>
                                          </p:spTgt>
                                        </p:tgtEl>
                                        <p:attrNameLst>
                                          <p:attrName>ppt_x</p:attrName>
                                        </p:attrNameLst>
                                      </p:cBhvr>
                                    </p:anim>
                                    <p:anim from="(-#ppt_h/2)" to="(#ppt_y)" calcmode="lin" valueType="num">
                                      <p:cBhvr>
                                        <p:cTn id="33" dur="1000" fill="hold">
                                          <p:stCondLst>
                                            <p:cond delay="0"/>
                                          </p:stCondLst>
                                        </p:cTn>
                                        <p:tgtEl>
                                          <p:spTgt spid="3">
                                            <p:txEl>
                                              <p:pRg st="4" end="4"/>
                                            </p:txEl>
                                          </p:spTgt>
                                        </p:tgtEl>
                                        <p:attrNameLst>
                                          <p:attrName>ppt_y</p:attrName>
                                        </p:attrNameLst>
                                      </p:cBhvr>
                                    </p:anim>
                                    <p:animRot by="21600000">
                                      <p:cBhvr>
                                        <p:cTn id="34"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18</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63299"/>
            <a:ext cx="12086554" cy="6858000"/>
          </a:xfrm>
          <a:prstGeom prst="rect">
            <a:avLst/>
          </a:prstGeom>
        </p:spPr>
      </p:pic>
      <p:sp>
        <p:nvSpPr>
          <p:cNvPr id="3" name="Rectangle 2"/>
          <p:cNvSpPr/>
          <p:nvPr/>
        </p:nvSpPr>
        <p:spPr>
          <a:xfrm>
            <a:off x="1206521" y="1414806"/>
            <a:ext cx="9778957" cy="4154984"/>
          </a:xfrm>
          <a:prstGeom prst="rect">
            <a:avLst/>
          </a:prstGeom>
        </p:spPr>
        <p:txBody>
          <a:bodyPr wrap="square">
            <a:spAutoFit/>
          </a:bodyPr>
          <a:lstStyle/>
          <a:p>
            <a:r>
              <a:rPr lang="fr-FR"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Je voulais partager humblement avec vous  ce texte magnifique pris sur le net , que je trouve très beau et bien réel </a:t>
            </a:r>
          </a:p>
          <a:p>
            <a:r>
              <a:rPr lang="fr-FR"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avec ceux et celles qui s'aiment</a:t>
            </a:r>
          </a:p>
          <a:p>
            <a:r>
              <a:rPr lang="fr-FR"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 et que j’aime, mes ami(e)s</a:t>
            </a:r>
            <a:endParaRPr lang="fr-FR"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5446196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23" y="-193964"/>
            <a:ext cx="11908648" cy="7398328"/>
          </a:xfrm>
          <a:prstGeom prst="rect">
            <a:avLst/>
          </a:prstGeom>
        </p:spPr>
      </p:pic>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0" y="6399823"/>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86767"/>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19</a:t>
            </a:fld>
            <a:endParaRPr lang="fr-FR" sz="1600" b="1" dirty="0">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723" y="0"/>
            <a:ext cx="12086554" cy="6858000"/>
          </a:xfrm>
          <a:prstGeom prst="rect">
            <a:avLst/>
          </a:prstGeom>
        </p:spPr>
      </p:pic>
      <p:sp>
        <p:nvSpPr>
          <p:cNvPr id="3" name="Rectangle 2"/>
          <p:cNvSpPr/>
          <p:nvPr/>
        </p:nvSpPr>
        <p:spPr>
          <a:xfrm>
            <a:off x="1704412" y="1402346"/>
            <a:ext cx="8783174" cy="5078313"/>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Faites en autant , </a:t>
            </a:r>
          </a:p>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Et ceci va réellement </a:t>
            </a:r>
          </a:p>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vous faire réfléchir!!! </a:t>
            </a:r>
          </a:p>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Ainsi qu’a vous et vos </a:t>
            </a:r>
          </a:p>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ami(e)s</a:t>
            </a:r>
          </a:p>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rPr>
              <a:t> </a:t>
            </a:r>
            <a:endParaRPr lang="fr-F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agneto" panose="04030805050802020D02" pitchFamily="82" charset="0"/>
            </a:endParaRPr>
          </a:p>
        </p:txBody>
      </p:sp>
    </p:spTree>
    <p:extLst>
      <p:ext uri="{BB962C8B-B14F-4D97-AF65-F5344CB8AC3E}">
        <p14:creationId xmlns:p14="http://schemas.microsoft.com/office/powerpoint/2010/main" val="31526801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3351" y="0"/>
            <a:ext cx="1162529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latin typeface="Magneto" panose="04030805050802020D02" pitchFamily="82" charset="0"/>
              </a:rPr>
              <a:t>Je compose pour vous avec ma douce et fidèle amie</a:t>
            </a:r>
            <a:endParaRPr lang="fr-FR" sz="3200" b="1" cap="none" spc="0" dirty="0">
              <a:ln w="0"/>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
        <p:nvSpPr>
          <p:cNvPr id="5" name="Espace réservé de la date 4"/>
          <p:cNvSpPr>
            <a:spLocks noGrp="1"/>
          </p:cNvSpPr>
          <p:nvPr>
            <p:ph type="dt" sz="half" idx="10"/>
          </p:nvPr>
        </p:nvSpPr>
        <p:spPr>
          <a:xfrm>
            <a:off x="-1" y="6454262"/>
            <a:ext cx="2743200" cy="365125"/>
          </a:xfrm>
        </p:spPr>
        <p:txBody>
          <a:bodyPr/>
          <a:lstStyle/>
          <a:p>
            <a:fld id="{1559724E-1296-43E9-94A9-14FE7D103E06}" type="datetime1">
              <a:rPr lang="fr-FR" sz="1600" b="1" smtClean="0">
                <a:latin typeface="Magneto" panose="04030805050802020D02" pitchFamily="82" charset="0"/>
              </a:rPr>
              <a:t>31/01/2019</a:t>
            </a:fld>
            <a:endParaRPr lang="fr-FR" sz="16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454262"/>
            <a:ext cx="4114800" cy="365125"/>
          </a:xfrm>
        </p:spPr>
        <p:txBody>
          <a:bodyPr/>
          <a:lstStyle/>
          <a:p>
            <a:r>
              <a:rPr lang="fr-FR" sz="1600" b="1" dirty="0" smtClean="0">
                <a:latin typeface="Magneto" panose="04030805050802020D02" pitchFamily="82" charset="0"/>
              </a:rPr>
              <a:t>PPS Lande 2019</a:t>
            </a:r>
            <a:endParaRPr lang="fr-FR" sz="1600" b="1" dirty="0">
              <a:latin typeface="Magneto" panose="04030805050802020D02" pitchFamily="82" charset="0"/>
            </a:endParaRPr>
          </a:p>
        </p:txBody>
      </p:sp>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0746" y="-141371"/>
            <a:ext cx="11023294" cy="8039666"/>
          </a:xfrm>
          <a:prstGeom prst="rect">
            <a:avLst/>
          </a:prstGeom>
        </p:spPr>
      </p:pic>
      <p:sp>
        <p:nvSpPr>
          <p:cNvPr id="7" name="Espace réservé du numéro de diapositive 6"/>
          <p:cNvSpPr>
            <a:spLocks noGrp="1"/>
          </p:cNvSpPr>
          <p:nvPr>
            <p:ph type="sldNum" sz="quarter" idx="12"/>
          </p:nvPr>
        </p:nvSpPr>
        <p:spPr>
          <a:xfrm>
            <a:off x="9313985" y="6399822"/>
            <a:ext cx="2743200" cy="365125"/>
          </a:xfrm>
        </p:spPr>
        <p:txBody>
          <a:bodyPr/>
          <a:lstStyle/>
          <a:p>
            <a:fld id="{4DD062A1-C2C6-4A71-B379-0B794FE6D18D}" type="slidenum">
              <a:rPr lang="fr-FR" sz="1600" b="1" smtClean="0">
                <a:latin typeface="Magneto" panose="04030805050802020D02" pitchFamily="82" charset="0"/>
              </a:rPr>
              <a:t>20</a:t>
            </a:fld>
            <a:endParaRPr lang="fr-FR" sz="1600" b="1" dirty="0">
              <a:latin typeface="Magneto" panose="04030805050802020D02" pitchFamily="82" charset="0"/>
            </a:endParaRPr>
          </a:p>
        </p:txBody>
      </p:sp>
      <p:sp>
        <p:nvSpPr>
          <p:cNvPr id="9" name="Rectangle 8"/>
          <p:cNvSpPr/>
          <p:nvPr/>
        </p:nvSpPr>
        <p:spPr>
          <a:xfrm>
            <a:off x="607958" y="1442026"/>
            <a:ext cx="10976082" cy="4154984"/>
          </a:xfrm>
          <a:prstGeom prst="rect">
            <a:avLst/>
          </a:prstGeom>
        </p:spPr>
        <p:txBody>
          <a:bodyPr wrap="none">
            <a:spAutoFit/>
          </a:bodyPr>
          <a:lstStyle/>
          <a:p>
            <a:r>
              <a:rPr lang="fr-FR" sz="6600" b="1" dirty="0" smtClean="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rPr>
              <a:t>            C’était</a:t>
            </a:r>
          </a:p>
          <a:p>
            <a:r>
              <a:rPr lang="fr-FR" sz="6600" b="1" dirty="0" smtClean="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rPr>
              <a:t>Et puis, ce fut l’hiver… </a:t>
            </a:r>
          </a:p>
          <a:p>
            <a:r>
              <a:rPr lang="fr-FR" sz="6600" b="1" dirty="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rPr>
              <a:t> </a:t>
            </a:r>
            <a:r>
              <a:rPr lang="fr-FR" sz="6600" b="1" dirty="0" smtClean="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rPr>
              <a:t>         de ma vie </a:t>
            </a:r>
          </a:p>
          <a:p>
            <a:r>
              <a:rPr lang="fr-FR" sz="6600" b="1" dirty="0" smtClean="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rPr>
              <a:t>        par Lande</a:t>
            </a:r>
            <a:endParaRPr lang="fr-FR" sz="6600" b="1" dirty="0">
              <a:ln w="9525">
                <a:solidFill>
                  <a:schemeClr val="bg1"/>
                </a:solidFill>
                <a:prstDash val="solid"/>
              </a:ln>
              <a:solidFill>
                <a:schemeClr val="accent5"/>
              </a:solidFill>
              <a:effectLst>
                <a:glow rad="101600">
                  <a:schemeClr val="accent2">
                    <a:satMod val="175000"/>
                    <a:alpha val="40000"/>
                  </a:schemeClr>
                </a:glow>
                <a:outerShdw blurRad="12700" dist="38100" dir="2700000" algn="tl" rotWithShape="0">
                  <a:schemeClr val="accent5">
                    <a:lumMod val="60000"/>
                    <a:lumOff val="40000"/>
                  </a:schemeClr>
                </a:outerShdw>
              </a:effectLst>
              <a:latin typeface="Magneto" panose="04030805050802020D02" pitchFamily="82" charset="0"/>
            </a:endParaRPr>
          </a:p>
        </p:txBody>
      </p:sp>
      <p:sp>
        <p:nvSpPr>
          <p:cNvPr id="10" name="Rectangle 9"/>
          <p:cNvSpPr/>
          <p:nvPr/>
        </p:nvSpPr>
        <p:spPr>
          <a:xfrm>
            <a:off x="1" y="0"/>
            <a:ext cx="12192000" cy="6851891"/>
          </a:xfrm>
          <a:prstGeom prst="rect">
            <a:avLst/>
          </a:prstGeom>
          <a:noFill/>
          <a:ln w="152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29759" y="3878462"/>
            <a:ext cx="4294314" cy="2862028"/>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12670052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3" end="3"/>
                                            </p:txEl>
                                          </p:spTgt>
                                        </p:tgtEl>
                                        <p:attrNameLst>
                                          <p:attrName>ppt_w</p:attrName>
                                        </p:attrNameLst>
                                      </p:cBhvr>
                                    </p:anim>
                                    <p:anim by="(#ppt_w*0.50)" calcmode="lin" valueType="num">
                                      <p:cBhvr>
                                        <p:cTn id="40" dur="500" decel="50000" autoRev="1" fill="hold">
                                          <p:stCondLst>
                                            <p:cond delay="0"/>
                                          </p:stCondLst>
                                        </p:cTn>
                                        <p:tgtEl>
                                          <p:spTgt spid="9">
                                            <p:txEl>
                                              <p:pRg st="3" end="3"/>
                                            </p:txEl>
                                          </p:spTgt>
                                        </p:tgtEl>
                                        <p:attrNameLst>
                                          <p:attrName>ppt_x</p:attrName>
                                        </p:attrNameLst>
                                      </p:cBhvr>
                                    </p:anim>
                                    <p:anim from="(-#ppt_h/2)" to="(#ppt_y)" calcmode="lin" valueType="num">
                                      <p:cBhvr>
                                        <p:cTn id="41" dur="1000" fill="hold">
                                          <p:stCondLst>
                                            <p:cond delay="0"/>
                                          </p:stCondLst>
                                        </p:cTn>
                                        <p:tgtEl>
                                          <p:spTgt spid="9">
                                            <p:txEl>
                                              <p:pRg st="3" end="3"/>
                                            </p:txEl>
                                          </p:spTgt>
                                        </p:tgtEl>
                                        <p:attrNameLst>
                                          <p:attrName>ppt_y</p:attrName>
                                        </p:attrNameLst>
                                      </p:cBhvr>
                                    </p:anim>
                                    <p:animRot by="21600000">
                                      <p:cBhvr>
                                        <p:cTn id="42" dur="1000" fill="hold">
                                          <p:stCondLst>
                                            <p:cond delay="0"/>
                                          </p:stCondLst>
                                        </p:cTn>
                                        <p:tgtEl>
                                          <p:spTgt spid="9">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000"/>
                                        <p:tgtEl>
                                          <p:spTgt spid="12"/>
                                        </p:tgtEl>
                                      </p:cBhvr>
                                    </p:animEffect>
                                    <p:anim calcmode="lin" valueType="num">
                                      <p:cBhvr>
                                        <p:cTn id="48" dur="2000" fill="hold"/>
                                        <p:tgtEl>
                                          <p:spTgt spid="12"/>
                                        </p:tgtEl>
                                        <p:attrNameLst>
                                          <p:attrName>ppt_w</p:attrName>
                                        </p:attrNameLst>
                                      </p:cBhvr>
                                      <p:tavLst>
                                        <p:tav tm="0" fmla="#ppt_w*sin(2.5*pi*$)">
                                          <p:val>
                                            <p:fltVal val="0"/>
                                          </p:val>
                                        </p:tav>
                                        <p:tav tm="100000">
                                          <p:val>
                                            <p:fltVal val="1"/>
                                          </p:val>
                                        </p:tav>
                                      </p:tavLst>
                                    </p:anim>
                                    <p:anim calcmode="lin" valueType="num">
                                      <p:cBhvr>
                                        <p:cTn id="4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107</TotalTime>
  <Words>669</Words>
  <Application>Microsoft Office PowerPoint</Application>
  <PresentationFormat>Grand écran</PresentationFormat>
  <Paragraphs>148</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2019-01-31T12:37:11Z</dcterms:created>
  <dcterms:modified xsi:type="dcterms:W3CDTF">2019-01-31T14:25:06Z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