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79" r:id="rId3"/>
    <p:sldId id="263" r:id="rId4"/>
    <p:sldId id="262" r:id="rId5"/>
    <p:sldId id="264" r:id="rId6"/>
    <p:sldId id="272" r:id="rId7"/>
    <p:sldId id="257" r:id="rId8"/>
    <p:sldId id="258" r:id="rId9"/>
    <p:sldId id="259" r:id="rId10"/>
    <p:sldId id="260" r:id="rId11"/>
    <p:sldId id="261" r:id="rId12"/>
    <p:sldId id="265" r:id="rId13"/>
    <p:sldId id="266" r:id="rId14"/>
    <p:sldId id="274" r:id="rId15"/>
    <p:sldId id="275" r:id="rId16"/>
    <p:sldId id="273" r:id="rId17"/>
    <p:sldId id="280" r:id="rId18"/>
    <p:sldId id="278" r:id="rId19"/>
    <p:sldId id="283" r:id="rId20"/>
    <p:sldId id="281" r:id="rId21"/>
    <p:sldId id="282" r:id="rId22"/>
    <p:sldId id="276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cHIVhVfojF/UyfvHpmyqA==" hashData="OCkteqcQarNEn8sOZ8ZD5QG4VAN9Qqw0503wDoiyFkFSYPuBdqnLXA5ECNIn7rNW3ynQX0CALrp2TtNX7HZHs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56" autoAdjust="0"/>
    <p:restoredTop sz="94660"/>
  </p:normalViewPr>
  <p:slideViewPr>
    <p:cSldViewPr snapToGrid="0">
      <p:cViewPr varScale="1">
        <p:scale>
          <a:sx n="70" d="100"/>
          <a:sy n="70" d="100"/>
        </p:scale>
        <p:origin x="45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12/09/2018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19CC-3EE9-4F67-B0A2-E3B0E8A0C4C6}" type="datetime1">
              <a:rPr lang="fr-FR" smtClean="0"/>
              <a:t>12/09/2018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D8D08-CCFA-44DF-9ABD-5A05E21BAD4C}" type="datetime1">
              <a:rPr lang="fr-FR" smtClean="0"/>
              <a:t>12/09/2018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C5B30-E3B5-4851-ADB0-D23C2BFADFA9}" type="datetime1">
              <a:rPr lang="fr-FR" smtClean="0"/>
              <a:t>12/09/2018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B4E5F-9702-4AE8-B896-6366CE77FD42}" type="datetime1">
              <a:rPr lang="fr-FR" smtClean="0"/>
              <a:t>12/09/2018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A57A2-34AE-44E2-A54B-3451EF6393D8}" type="datetime1">
              <a:rPr lang="fr-FR" smtClean="0"/>
              <a:t>12/09/2018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C434-1D80-481F-9385-798F3952EF6C}" type="datetime1">
              <a:rPr lang="fr-FR" smtClean="0"/>
              <a:t>12/09/2018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7C36C-CB0B-479E-BF9F-EB11A979FB59}" type="datetime1">
              <a:rPr lang="fr-FR" smtClean="0"/>
              <a:t>12/09/2018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C08B-2F5F-4C27-905B-870317EE2A4D}" type="datetime1">
              <a:rPr lang="fr-FR" smtClean="0"/>
              <a:t>12/09/2018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280EA-2F30-44B2-AD20-1847A3D742FD}" type="datetime1">
              <a:rPr lang="fr-FR" smtClean="0"/>
              <a:t>12/09/2018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F86AB-8B5C-45D6-BD37-08389D4C879F}" type="datetime1">
              <a:rPr lang="fr-FR" smtClean="0"/>
              <a:t>12/09/2018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8B95F-16DB-4DC9-9E09-12E0C9E67F5D}" type="datetime1">
              <a:rPr lang="fr-FR" smtClean="0"/>
              <a:t>12/09/2018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rgbClr val="7030A0"/>
            </a:gs>
            <a:gs pos="100000">
              <a:srgbClr val="CEE172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F79AE-B19A-4E12-ABC0-52D6B3D5F18E}" type="datetime1">
              <a:rPr lang="fr-FR" smtClean="0"/>
              <a:t>12/09/2018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8E58E83-BC84-4C1C-BCC9-57E815E70DF3}" type="datetime1">
              <a:rPr lang="fr-FR" sz="2400" b="1" smtClean="0">
                <a:solidFill>
                  <a:srgbClr val="FFC000"/>
                </a:solidFill>
              </a:rPr>
              <a:t>12/09/2018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79115" y="5330466"/>
            <a:ext cx="4322724" cy="365125"/>
          </a:xfrm>
        </p:spPr>
        <p:txBody>
          <a:bodyPr/>
          <a:lstStyle/>
          <a:p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32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2469" y="1453725"/>
            <a:ext cx="7267062" cy="3950550"/>
          </a:xfrm>
          <a:prstGeom prst="rect">
            <a:avLst/>
          </a:prstGeom>
        </p:spPr>
      </p:pic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1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62817" y="1859339"/>
            <a:ext cx="74083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En Ariège en folie et avec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humour par Lande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N°8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  <p:sndAc>
          <p:stSnd loop="1">
            <p:snd r:embed="rId2" name="482303_mouthuy_012.wav"/>
          </p:stSnd>
        </p:sndAc>
      </p:transition>
    </mc:Choice>
    <mc:Fallback>
      <p:transition spd="slow" advTm="7000">
        <p:fade/>
        <p:sndAc>
          <p:stSnd loop="1">
            <p:snd r:embed="rId2" name="482303_mouthuy_01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43078F4-3231-4925-A048-59797BF754F9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16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257" y="1449657"/>
            <a:ext cx="7070272" cy="397398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365594" y="1545243"/>
            <a:ext cx="770435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L’ariège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une terre d’avenir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Oh oui regardez ce qui s’y passe</a:t>
            </a:r>
          </a:p>
          <a:p>
            <a:pPr algn="ctr"/>
            <a:r>
              <a:rPr lang="fr-FR" sz="5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ils s’occupent de dévitaliser ce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coin 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hihi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Merci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Macron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!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73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D63A263-3E4C-47DA-BF7A-AB04C062A0DE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5330" y="1491342"/>
            <a:ext cx="5339442" cy="39950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7058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049134E-53C8-4258-8F19-8F154ECEDF86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2606" y="1494692"/>
            <a:ext cx="7460544" cy="38862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846122" y="3125380"/>
            <a:ext cx="644170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92D05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oui ils prévoient un gros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92D05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retour en arrière ? </a:t>
            </a:r>
            <a:endParaRPr lang="fr-FR" sz="5400" b="1" cap="none" spc="50" dirty="0">
              <a:ln w="0">
                <a:solidFill>
                  <a:srgbClr val="92D05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981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09901" y="1275210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85B8D2F-642A-400D-97A5-426372191CE5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8849" y="1502382"/>
            <a:ext cx="7445781" cy="38785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609366" y="4368803"/>
            <a:ext cx="71224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Les saveurs de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Cro-Magnons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949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1A58FA3-792C-457A-84D8-FA98C7993CCE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488400"/>
            <a:ext cx="6646984" cy="397779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356589" y="2967335"/>
            <a:ext cx="747884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Ils se préparent pour un retour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dans le passé que l’on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pensaient révolu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940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DEA205C-6EB7-4908-94FD-890C9B7DB11C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8707" y="1451669"/>
            <a:ext cx="5987369" cy="39995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862586" y="2967335"/>
            <a:ext cx="64668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Bien sur différents habitats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244A81B-E9FF-456D-8648-0B7DEE3286F4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0398" y="1455459"/>
            <a:ext cx="5552248" cy="396060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3058954" y="2967335"/>
            <a:ext cx="60740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Ou avec plus de places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38CAB5B-58D1-4399-84E8-33EE31E6B019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6583" y="1485901"/>
            <a:ext cx="5240217" cy="39301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A5C1AFA-BF09-43A7-A6CC-55A1EB698D37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9338" y="1485900"/>
            <a:ext cx="5187462" cy="389059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770638" y="2967335"/>
            <a:ext cx="6650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Pour d’autres préférences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CCEA2B8-C344-4F2F-B0DC-07D25DA465C4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1754" y="1514743"/>
            <a:ext cx="5169877" cy="387241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839866" y="2514378"/>
            <a:ext cx="851226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Afin d’y tourner en rond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Car en carré , c’est pas la même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chose que de tourner en rond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10657DC-1ABC-4EBD-9629-6D4AA7140EFB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6275" y="1475936"/>
            <a:ext cx="7067340" cy="39577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3584697" y="3648142"/>
            <a:ext cx="524098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Avec toute cette pluie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qui y tombe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342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3852F07-80D9-45B5-AB31-E0683F49400B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5231" y="1440198"/>
            <a:ext cx="5890846" cy="39579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3020175" y="3419154"/>
            <a:ext cx="639732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Malgré les essais de faire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venir le soleil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3106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684F1EA-DF38-439A-8BCA-D988D70CB115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1169" y="1635370"/>
            <a:ext cx="7491046" cy="356967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748769" y="1144240"/>
            <a:ext cx="66944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Les pensées des habitants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7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562F206-85B6-4E19-A5D0-6AC5AB1367AA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6631" y="1501572"/>
            <a:ext cx="6295292" cy="39119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412502" y="983149"/>
            <a:ext cx="93089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solution pour leurs petites jambes ?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571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4E2CD59-F989-416B-BC03-9CE56C41A831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533210"/>
            <a:ext cx="4470401" cy="389876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591162" y="937399"/>
            <a:ext cx="70096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Il pense faire ce qu’il peut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86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31F3371-0502-4A84-A6E2-18376F2F8583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0417" y="1466210"/>
            <a:ext cx="7411797" cy="39146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404930" y="2967335"/>
            <a:ext cx="73821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ils aiment leurs ours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114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3E67BDE-4B7A-4116-A12E-E816CA1D871C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73992"/>
            <a:ext cx="4819860" cy="39160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334687" y="2967335"/>
            <a:ext cx="75226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Ils ont fait appelle aux indiens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124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EBF6490-F498-4E4D-BA61-DC9744356798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892" y="1512370"/>
            <a:ext cx="5890846" cy="39076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050950" y="869385"/>
            <a:ext cx="80901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Il dit que c’est pas de sa faute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640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027B1F2-A293-4CCA-B076-BB9787F297C1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9339" y="1562036"/>
            <a:ext cx="5205046" cy="388328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798032" y="3854439"/>
            <a:ext cx="65378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des huiles bien grasse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576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C419C59-F2D6-4B7B-8BDD-3647232CDD87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0246" y="1501254"/>
            <a:ext cx="7233312" cy="39445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37093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E142747-932C-4D4E-A6EA-2C37818E9E5A}" type="datetime1">
              <a:rPr lang="fr-FR" sz="2400" b="1" smtClean="0">
                <a:solidFill>
                  <a:srgbClr val="FFC000"/>
                </a:solidFill>
              </a:rPr>
              <a:t>12/09/2018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5916926"/>
            <a:ext cx="4114800" cy="36512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22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8300" y="1470574"/>
            <a:ext cx="7271658" cy="39497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17382" y="1724103"/>
            <a:ext cx="711444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 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Bravo l’Ariège en folie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c’est sur de l’humour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42492" y="962742"/>
            <a:ext cx="20489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817056" y="6095958"/>
            <a:ext cx="685290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Pas beau de persécuter les Bretons </a:t>
            </a:r>
            <a:r>
              <a:rPr lang="fr-FR" sz="3600" b="1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 ? </a:t>
            </a:r>
            <a:endParaRPr lang="fr-FR" sz="3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986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1054</TotalTime>
  <Words>350</Words>
  <Application>Microsoft Office PowerPoint</Application>
  <PresentationFormat>Grand écran</PresentationFormat>
  <Paragraphs>104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90</cp:revision>
  <dcterms:created xsi:type="dcterms:W3CDTF">2018-08-09T22:33:17Z</dcterms:created>
  <dcterms:modified xsi:type="dcterms:W3CDTF">2018-09-12T09:46:24Z</dcterms:modified>
  <cp:contentStatus/>
</cp:coreProperties>
</file>