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83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AqEGXCwLrrIh1Xzaqd+NQ==" hashData="7jcsTN9vudph3BnofwOL7Pq6ZKaOwJ/403zQhTwPMdJl9fu+5vVP1PkTVcmJHF/Vzid81TzJtPHMWwjormrb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6" autoAdjust="0"/>
    <p:restoredTop sz="94660"/>
  </p:normalViewPr>
  <p:slideViewPr>
    <p:cSldViewPr snapToGrid="0">
      <p:cViewPr varScale="1">
        <p:scale>
          <a:sx n="77" d="100"/>
          <a:sy n="77" d="100"/>
        </p:scale>
        <p:origin x="21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11/09/2018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19CC-3EE9-4F67-B0A2-E3B0E8A0C4C6}" type="datetime1">
              <a:rPr lang="fr-FR" smtClean="0"/>
              <a:t>11/09/2018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8D08-CCFA-44DF-9ABD-5A05E21BAD4C}" type="datetime1">
              <a:rPr lang="fr-FR" smtClean="0"/>
              <a:t>11/09/2018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C5B30-E3B5-4851-ADB0-D23C2BFADFA9}" type="datetime1">
              <a:rPr lang="fr-FR" smtClean="0"/>
              <a:t>11/09/2018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E5F-9702-4AE8-B896-6366CE77FD42}" type="datetime1">
              <a:rPr lang="fr-FR" smtClean="0"/>
              <a:t>11/09/2018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A57A2-34AE-44E2-A54B-3451EF6393D8}" type="datetime1">
              <a:rPr lang="fr-FR" smtClean="0"/>
              <a:t>11/09/2018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C434-1D80-481F-9385-798F3952EF6C}" type="datetime1">
              <a:rPr lang="fr-FR" smtClean="0"/>
              <a:t>11/09/2018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7C36C-CB0B-479E-BF9F-EB11A979FB59}" type="datetime1">
              <a:rPr lang="fr-FR" smtClean="0"/>
              <a:t>11/09/2018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C08B-2F5F-4C27-905B-870317EE2A4D}" type="datetime1">
              <a:rPr lang="fr-FR" smtClean="0"/>
              <a:t>11/09/2018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80EA-2F30-44B2-AD20-1847A3D742FD}" type="datetime1">
              <a:rPr lang="fr-FR" smtClean="0"/>
              <a:t>11/09/2018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6AB-8B5C-45D6-BD37-08389D4C879F}" type="datetime1">
              <a:rPr lang="fr-FR" smtClean="0"/>
              <a:t>11/09/2018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8B95F-16DB-4DC9-9E09-12E0C9E67F5D}" type="datetime1">
              <a:rPr lang="fr-FR" smtClean="0"/>
              <a:t>11/09/2018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F79AE-B19A-4E12-ABC0-52D6B3D5F18E}" type="datetime1">
              <a:rPr lang="fr-FR" smtClean="0"/>
              <a:t>11/09/2018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8E58E83-BC84-4C1C-BCC9-57E815E70DF3}" type="datetime1">
              <a:rPr lang="fr-FR" sz="2400" b="1" smtClean="0">
                <a:solidFill>
                  <a:srgbClr val="FFC000"/>
                </a:solidFill>
              </a:rPr>
              <a:t>11/09/2018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2817" y="1859339"/>
            <a:ext cx="74083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Ariège en folie et avec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humour par Lande N°7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  <p:sndAc>
          <p:stSnd loop="1">
            <p:snd r:embed="rId2" name="482303_mouthuy_012.wav"/>
          </p:stSnd>
        </p:sndAc>
      </p:transition>
    </mc:Choice>
    <mc:Fallback>
      <p:transition spd="slow" advTm="7000">
        <p:fade/>
        <p:sndAc>
          <p:stSnd loop="1">
            <p:snd r:embed="rId2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3078F4-3231-4925-A048-59797BF754F9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6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57" y="1449657"/>
            <a:ext cx="7070272" cy="397398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65594" y="1545243"/>
            <a:ext cx="770435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L’ariège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une terre d’avenir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 oui regardez ce qui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s’y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passe</a:t>
            </a:r>
          </a:p>
          <a:p>
            <a:pPr algn="ctr"/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s’occupent de dévitaliser ce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coin 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Merci Macon !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63A263-3E4C-47DA-BF7A-AB04C062A0DE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330" y="1491342"/>
            <a:ext cx="5339442" cy="3995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49134E-53C8-4258-8F19-8F154ECEDF86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3065" y="1466069"/>
            <a:ext cx="6623206" cy="398767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14537" y="3439885"/>
            <a:ext cx="79794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est </a:t>
            </a:r>
            <a:r>
              <a:rPr lang="fr-FR" sz="54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plusque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temps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se lever 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matin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pour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 trésor  </a:t>
            </a:r>
            <a:r>
              <a:rPr lang="fr-FR" sz="54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85B8D2F-642A-400D-97A5-426372191CE5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6036" y="1467637"/>
            <a:ext cx="5898016" cy="39694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980141" y="2967335"/>
            <a:ext cx="823174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Ceux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qui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vous envoient par le bas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oui vos élus du peuple </a:t>
            </a:r>
            <a:r>
              <a:rPr lang="fr-FR" sz="54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1A58FA3-792C-457A-84D8-FA98C7993CCE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986" y="1534885"/>
            <a:ext cx="7560827" cy="3935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DEA205C-6EB7-4908-94FD-890C9B7DB11C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741" y="1469572"/>
            <a:ext cx="7508387" cy="3951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244A81B-E9FF-456D-8648-0B7DEE3286F4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4214" y="1476170"/>
            <a:ext cx="6825343" cy="39612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341741" y="1685559"/>
            <a:ext cx="54940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Vous n’être rien face à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Macron </a:t>
            </a:r>
            <a:r>
              <a:rPr lang="fr-FR" sz="5400" b="1" cap="none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cap="none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38CAB5B-58D1-4399-84E8-33EE31E6B019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1529426"/>
            <a:ext cx="7408334" cy="38590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94821" y="2161738"/>
            <a:ext cx="841929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Les vieux vont être content dimanche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On les visitera car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journée du patrimoine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A5C1AFA-BF09-43A7-A6CC-55A1EB698D37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4842" y="1534886"/>
            <a:ext cx="7539826" cy="39025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4142104" y="1340757"/>
            <a:ext cx="44812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Faut pas y rêver ?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CCEA2B8-C344-4F2F-B0DC-07D25DA465C4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571" y="1400175"/>
            <a:ext cx="6988629" cy="4057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542610" y="3082831"/>
            <a:ext cx="70487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 tranquille à l’abri des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pipelettes de l’Ariège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10657DC-1ABC-4EBD-9629-6D4AA7140EFB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8901" y="1465890"/>
            <a:ext cx="6923314" cy="39769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126393" y="2711501"/>
            <a:ext cx="592469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Qui n’a pas son cheval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Dans tous ses chemins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tortueux et perdus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3852F07-80D9-45B5-AB31-E0683F49400B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1124" y="1484285"/>
            <a:ext cx="6594230" cy="3911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77739" y="2161738"/>
            <a:ext cx="797846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 les rivières presqu’a sec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Les bateaux n’y remonterons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pas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84F1EA-DF38-439A-8BCA-D988D70CB115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716" y="1456013"/>
            <a:ext cx="4586514" cy="39848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25331" y="2967335"/>
            <a:ext cx="7541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Dès qu’il y a un peut d’eau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Elle devient rouge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Oh h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62F206-85B6-4E19-A5D0-6AC5AB1367AA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475" y="1443037"/>
            <a:ext cx="6872288" cy="40076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81569" y="2967335"/>
            <a:ext cx="642887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polluent volontairement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pour s’occuper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E2CD59-F989-416B-BC03-9CE56C41A831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281" y="1501254"/>
            <a:ext cx="5827593" cy="3976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33699" y="2455220"/>
            <a:ext cx="749275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Comme il n’y a pas l’eau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courante ? Les dames se lavent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à la rivière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31F3371-0502-4A84-A6E2-18376F2F8583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51" y="1449132"/>
            <a:ext cx="6557962" cy="40067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78320" y="1698199"/>
            <a:ext cx="754725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tous au bord de la marre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d’eau comme à la plage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3E67BDE-4B7A-4116-A12E-E816CA1D871C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212" y="1462087"/>
            <a:ext cx="6600825" cy="39338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14321" y="3454400"/>
            <a:ext cx="794884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bain collectif habillé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il fait tellement froid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EBF6490-F498-4E4D-BA61-DC9744356798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883" y="1502228"/>
            <a:ext cx="7512233" cy="39351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18552" y="3102978"/>
            <a:ext cx="735489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Bien sur dans ce département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il y en a beaucoup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cruches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</a:t>
            </a:r>
            <a:r>
              <a:rPr lang="fr-FR" sz="54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bruyantent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il 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est vrai </a:t>
            </a:r>
            <a:r>
              <a:rPr lang="fr-FR" sz="5400" b="1" spc="50" dirty="0" err="1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64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27B1F2-A293-4CCA-B076-BB9787F297C1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134" y="1485900"/>
            <a:ext cx="7033474" cy="39515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27748" y="1545243"/>
            <a:ext cx="853650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pas de partir qu’il fallait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faire ? C’est de sauver les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malheureux dans ce département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sinistré ? Avec tous ses sauvages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C419C59-F2D6-4B7B-8BDD-3647232CDD87}" type="datetime1">
              <a:rPr lang="fr-FR" sz="1800" b="1" smtClean="0"/>
              <a:t>11/09/2018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0246" y="1501254"/>
            <a:ext cx="7233312" cy="3944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142747-932C-4D4E-A6EA-2C37818E9E5A}" type="datetime1">
              <a:rPr lang="fr-FR" sz="2400" b="1" smtClean="0">
                <a:solidFill>
                  <a:srgbClr val="FFC000"/>
                </a:solidFill>
              </a:rPr>
              <a:t>11/09/2018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5916926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8300" y="1470574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17382" y="1724103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l’Ariège en 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62742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432</Words>
  <Application>Microsoft Office PowerPoint</Application>
  <PresentationFormat>Grand écran</PresentationFormat>
  <Paragraphs>116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83</cp:revision>
  <dcterms:created xsi:type="dcterms:W3CDTF">2018-08-09T22:33:17Z</dcterms:created>
  <dcterms:modified xsi:type="dcterms:W3CDTF">2018-09-11T18:11:12Z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