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78" r:id="rId19"/>
    <p:sldId id="277" r:id="rId20"/>
    <p:sldId id="281" r:id="rId21"/>
    <p:sldId id="282" r:id="rId22"/>
    <p:sldId id="276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S+xIZCVNnEkIBOwio3J0g==" hashData="w3Aeh2tTIVsqczQJrtPaWa7gD9wtDZaKE/flH9Wy6DkpT614v+oKz6l0ccpOifWZ+6l47IgtTDKu2xkgsbNcg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10/09/2018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F19CC-3EE9-4F67-B0A2-E3B0E8A0C4C6}" type="datetime1">
              <a:rPr lang="fr-FR" smtClean="0"/>
              <a:t>10/09/2018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D8D08-CCFA-44DF-9ABD-5A05E21BAD4C}" type="datetime1">
              <a:rPr lang="fr-FR" smtClean="0"/>
              <a:t>10/09/2018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C5B30-E3B5-4851-ADB0-D23C2BFADFA9}" type="datetime1">
              <a:rPr lang="fr-FR" smtClean="0"/>
              <a:t>10/09/2018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E5F-9702-4AE8-B896-6366CE77FD42}" type="datetime1">
              <a:rPr lang="fr-FR" smtClean="0"/>
              <a:t>10/09/2018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A57A2-34AE-44E2-A54B-3451EF6393D8}" type="datetime1">
              <a:rPr lang="fr-FR" smtClean="0"/>
              <a:t>10/09/2018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C434-1D80-481F-9385-798F3952EF6C}" type="datetime1">
              <a:rPr lang="fr-FR" smtClean="0"/>
              <a:t>10/09/2018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E7C36C-CB0B-479E-BF9F-EB11A979FB59}" type="datetime1">
              <a:rPr lang="fr-FR" smtClean="0"/>
              <a:t>10/09/2018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2C08B-2F5F-4C27-905B-870317EE2A4D}" type="datetime1">
              <a:rPr lang="fr-FR" smtClean="0"/>
              <a:t>10/09/2018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280EA-2F30-44B2-AD20-1847A3D742FD}" type="datetime1">
              <a:rPr lang="fr-FR" smtClean="0"/>
              <a:t>10/09/2018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F86AB-8B5C-45D6-BD37-08389D4C879F}" type="datetime1">
              <a:rPr lang="fr-FR" smtClean="0"/>
              <a:t>10/09/2018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D8B95F-16DB-4DC9-9E09-12E0C9E67F5D}" type="datetime1">
              <a:rPr lang="fr-FR" smtClean="0"/>
              <a:t>10/09/2018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F79AE-B19A-4E12-ABC0-52D6B3D5F18E}" type="datetime1">
              <a:rPr lang="fr-FR" smtClean="0"/>
              <a:t>10/09/2018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8E58E83-BC84-4C1C-BCC9-57E815E70DF3}" type="datetime1">
              <a:rPr lang="fr-FR" sz="2400" b="1" smtClean="0">
                <a:solidFill>
                  <a:srgbClr val="FFC000"/>
                </a:solidFill>
              </a:rPr>
              <a:t>10/09/2018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32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362817" y="1859339"/>
            <a:ext cx="74083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Ariège en folie et avec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humour par Lande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N°6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  <p:sndAc>
          <p:stSnd loop="1">
            <p:snd r:embed="rId2" name="482303_mouthuy_012.wav"/>
          </p:stSnd>
        </p:sndAc>
      </p:transition>
    </mc:Choice>
    <mc:Fallback xmlns="">
      <p:transition spd="slow" advTm="6000">
        <p:fade/>
        <p:sndAc>
          <p:stSnd loop="1">
            <p:snd r:embed="rId7" name="482303_mouthuy_0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43078F4-3231-4925-A048-59797BF754F9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6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257" y="1449657"/>
            <a:ext cx="7070272" cy="39739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60171" y="1545243"/>
            <a:ext cx="751519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L’ariège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une terre d’avenir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 oui regardez ce qui se passe</a:t>
            </a:r>
          </a:p>
          <a:p>
            <a:pPr algn="ctr"/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s’occupent de dévitaliser ce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coin 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D63A263-3E4C-47DA-BF7A-AB04C062A0DE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0543" y="1502228"/>
            <a:ext cx="6711043" cy="392702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133600" y="1757578"/>
            <a:ext cx="813953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 vous battez pas tous pour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cette fille dans le département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d’a côté il y a bien mieux et plus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travailleuse ?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49134E-53C8-4258-8F19-8F154ECEDF86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943" y="1468374"/>
            <a:ext cx="7200900" cy="401802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22412" y="2967335"/>
            <a:ext cx="494718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 paranoïa dans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département 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85B8D2F-642A-400D-97A5-426372191CE5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243" y="1425742"/>
            <a:ext cx="6939643" cy="402585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142493" y="1726364"/>
            <a:ext cx="588334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Attention le ciel va vous </a:t>
            </a:r>
          </a:p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tomber sur la tête ?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1A58FA3-792C-457A-84D8-FA98C7993CCE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957" y="1484376"/>
            <a:ext cx="7135586" cy="399592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836807" y="1960741"/>
            <a:ext cx="632788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La paranoïa est très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persistante ? Ils sont tous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comme cela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DEA205C-6EB7-4908-94FD-890C9B7DB11C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301" y="1471950"/>
            <a:ext cx="4435928" cy="39648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577258" y="2967335"/>
            <a:ext cx="70375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Même les tiges de bambou 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poussent plus droit oh h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244A81B-E9FF-456D-8648-0B7DEE3286F4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264" y="1438842"/>
            <a:ext cx="4733471" cy="403111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554810" y="2967335"/>
            <a:ext cx="708238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N’en parlez pas des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Hopitaux</a:t>
            </a:r>
            <a:endParaRPr lang="fr-FR" sz="54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oh h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38CAB5B-58D1-4399-84E8-33EE31E6B019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1859" y="1478111"/>
            <a:ext cx="5828281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A5C1AFA-BF09-43A7-A6CC-55A1EB698D37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8614" y="1477443"/>
            <a:ext cx="5045529" cy="39655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CCEA2B8-C344-4F2F-B0DC-07D25DA465C4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0447" y="1471839"/>
            <a:ext cx="5353050" cy="3965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10657DC-1ABC-4EBD-9629-6D4AA7140EFB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4926" y="1428800"/>
            <a:ext cx="6845645" cy="40576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697043" y="1927730"/>
            <a:ext cx="673985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Savent même plus quoi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leurs argents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Ils le jettent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3852F07-80D9-45B5-AB31-E0683F49400B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743" y="1505310"/>
            <a:ext cx="5861957" cy="40092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84F1EA-DF38-439A-8BCA-D988D70CB115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643" y="1481762"/>
            <a:ext cx="5045527" cy="39397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858580" y="2967335"/>
            <a:ext cx="64748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En voici les conséquences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62F206-85B6-4E19-A5D0-6AC5AB1367AA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098" y="1481837"/>
            <a:ext cx="7079116" cy="39882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Rectangle 12"/>
          <p:cNvSpPr/>
          <p:nvPr/>
        </p:nvSpPr>
        <p:spPr>
          <a:xfrm>
            <a:off x="2014893" y="2967335"/>
            <a:ext cx="816223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lui trop payé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Il fait quoi pour ce département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4E2CD59-F989-416B-BC03-9CE56C41A831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3043" y="1430499"/>
            <a:ext cx="4827813" cy="40251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3" name="Rectangle 12"/>
          <p:cNvSpPr/>
          <p:nvPr/>
        </p:nvSpPr>
        <p:spPr>
          <a:xfrm>
            <a:off x="3663043" y="1960741"/>
            <a:ext cx="502733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il a fricot té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avec celui là et boire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ce vin divin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31F3371-0502-4A84-A6E2-18376F2F8583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8514" y="1463161"/>
            <a:ext cx="6482444" cy="39886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66369" y="1796648"/>
            <a:ext cx="656673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Bien sur , ce faire voir à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départ du tour de France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y boire son pot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3E67BDE-4B7A-4116-A12E-E816CA1D871C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143" y="1492304"/>
            <a:ext cx="6302828" cy="39870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785799" y="2193170"/>
            <a:ext cx="66204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A-t-il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fait son boulot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afin d’y rendre son écharpe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612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EBF6490-F498-4E4D-BA61-DC9744356798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1420586"/>
            <a:ext cx="7429500" cy="40005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202955" y="2967335"/>
            <a:ext cx="778610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de plus , il propose un avenir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pour l’Ariège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942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027B1F2-A293-4CCA-B076-BB9787F297C1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134" y="1485900"/>
            <a:ext cx="7033474" cy="395151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827748" y="1545243"/>
            <a:ext cx="853650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pas de partir qu’il fallait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faire ? C’est de sauver les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malheureux dans ce département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sinistré ? Avec tous ses sauvages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57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C419C59-F2D6-4B7B-8BDD-3647232CDD87}" type="datetime1">
              <a:rPr lang="fr-FR" sz="1800" b="1" smtClean="0"/>
              <a:t>10/09/2018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Septembre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99" y="1453243"/>
            <a:ext cx="3995057" cy="4004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381686" y="2967335"/>
            <a:ext cx="74286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Juste comme lui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hihi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Oh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oh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142747-932C-4D4E-A6EA-2C37818E9E5A}" type="datetime1">
              <a:rPr lang="fr-FR" sz="2400" b="1" smtClean="0">
                <a:solidFill>
                  <a:srgbClr val="FFC000"/>
                </a:solidFill>
              </a:rPr>
              <a:t>10/09/2018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5916926"/>
            <a:ext cx="4114800" cy="365125"/>
          </a:xfrm>
        </p:spPr>
        <p:txBody>
          <a:bodyPr/>
          <a:lstStyle/>
          <a:p>
            <a:r>
              <a:rPr lang="fr-FR" sz="2800" b="1" dirty="0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22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8300" y="1470574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17382" y="1724103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l’Ariège en 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62742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541</TotalTime>
  <Words>410</Words>
  <Application>Microsoft Office PowerPoint</Application>
  <PresentationFormat>Grand écran</PresentationFormat>
  <Paragraphs>117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71</cp:revision>
  <dcterms:created xsi:type="dcterms:W3CDTF">2018-08-09T22:33:17Z</dcterms:created>
  <dcterms:modified xsi:type="dcterms:W3CDTF">2018-09-10T15:31:03Z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