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78" r:id="rId19"/>
    <p:sldId id="277" r:id="rId20"/>
    <p:sldId id="281" r:id="rId21"/>
    <p:sldId id="282" r:id="rId22"/>
    <p:sldId id="276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YGbwLOb0tD93qGzXkTSjw==" hashData="KK916IHqva10+vJ+GoWG5nKWIw/nGpwQsyFP6tztyIlHg7dstXN9YtpS0aV/4UlVhDkWFvHE9pSSTUzIPh3S7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09/09/2018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19CC-3EE9-4F67-B0A2-E3B0E8A0C4C6}" type="datetime1">
              <a:rPr lang="fr-FR" smtClean="0"/>
              <a:t>09/09/2018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8D08-CCFA-44DF-9ABD-5A05E21BAD4C}" type="datetime1">
              <a:rPr lang="fr-FR" smtClean="0"/>
              <a:t>09/09/2018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C5B30-E3B5-4851-ADB0-D23C2BFADFA9}" type="datetime1">
              <a:rPr lang="fr-FR" smtClean="0"/>
              <a:t>09/09/2018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E5F-9702-4AE8-B896-6366CE77FD42}" type="datetime1">
              <a:rPr lang="fr-FR" smtClean="0"/>
              <a:t>09/09/2018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A57A2-34AE-44E2-A54B-3451EF6393D8}" type="datetime1">
              <a:rPr lang="fr-FR" smtClean="0"/>
              <a:t>09/09/2018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C434-1D80-481F-9385-798F3952EF6C}" type="datetime1">
              <a:rPr lang="fr-FR" smtClean="0"/>
              <a:t>09/09/2018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7C36C-CB0B-479E-BF9F-EB11A979FB59}" type="datetime1">
              <a:rPr lang="fr-FR" smtClean="0"/>
              <a:t>09/09/2018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C08B-2F5F-4C27-905B-870317EE2A4D}" type="datetime1">
              <a:rPr lang="fr-FR" smtClean="0"/>
              <a:t>09/09/2018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280EA-2F30-44B2-AD20-1847A3D742FD}" type="datetime1">
              <a:rPr lang="fr-FR" smtClean="0"/>
              <a:t>09/09/2018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F86AB-8B5C-45D6-BD37-08389D4C879F}" type="datetime1">
              <a:rPr lang="fr-FR" smtClean="0"/>
              <a:t>09/09/2018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8B95F-16DB-4DC9-9E09-12E0C9E67F5D}" type="datetime1">
              <a:rPr lang="fr-FR" smtClean="0"/>
              <a:t>09/09/2018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100000">
              <a:srgbClr val="CEE172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F79AE-B19A-4E12-ABC0-52D6B3D5F18E}" type="datetime1">
              <a:rPr lang="fr-FR" smtClean="0"/>
              <a:t>09/09/2018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8E58E83-BC84-4C1C-BCC9-57E815E70DF3}" type="datetime1">
              <a:rPr lang="fr-FR" sz="2400" b="1" smtClean="0">
                <a:solidFill>
                  <a:srgbClr val="FFC000"/>
                </a:solidFill>
              </a:rPr>
              <a:t>09/09/2018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79115" y="5330466"/>
            <a:ext cx="4322724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62817" y="1859339"/>
            <a:ext cx="74083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Ariège en folie et avec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humour par Lande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N°5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  <p:sndAc>
          <p:stSnd loop="1">
            <p:snd r:embed="rId2" name="482303_mouthuy_012.wav"/>
          </p:stSnd>
        </p:sndAc>
      </p:transition>
    </mc:Choice>
    <mc:Fallback>
      <p:transition spd="slow" advTm="6000">
        <p:fade/>
        <p:sndAc>
          <p:stSnd loop="1">
            <p:snd r:embed="rId2" name="482303_mouthuy_0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3078F4-3231-4925-A048-59797BF754F9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1371600"/>
            <a:ext cx="6253843" cy="41147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460655" y="1826131"/>
            <a:ext cx="709200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Oui bien sur pour y mettre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des émigrants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de les garder au frais oui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avec Hugues ? 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D63A263-3E4C-47DA-BF7A-AB04C062A0DE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2572" y="1432288"/>
            <a:ext cx="7004958" cy="40704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267683" y="1759348"/>
            <a:ext cx="769473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Les voici passant les montagnes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pour y venir ? Une chance pour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eux afin de repeupler les terres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désertiques et Abandonnées ? 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49134E-53C8-4258-8F19-8F154ECEDF86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5296" y="1464267"/>
            <a:ext cx="6003170" cy="39948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431147" y="2072873"/>
            <a:ext cx="723146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de plus , ils vont remonter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ses murs à l’abandon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Oh ils sont très courageux !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85B8D2F-642A-400D-97A5-426372191CE5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6031" y="1467551"/>
            <a:ext cx="7050881" cy="39616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260416" y="2562722"/>
            <a:ext cx="56711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repeupler les fermes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abandonnées surtout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1A58FA3-792C-457A-84D8-FA98C7993CCE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663" y="1482668"/>
            <a:ext cx="6043612" cy="39708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169027" y="1759954"/>
            <a:ext cx="785394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ainsi , ils pourront aller faire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trempette et se laver dans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l’Ariège immaculée ?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Comme les dames du pays !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DEA205C-6EB7-4908-94FD-890C9B7DB11C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7224" y="1446662"/>
            <a:ext cx="5772175" cy="396837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630147" y="2161738"/>
            <a:ext cx="693170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Habiter aussi des forteresses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inhabitée ? Afin de pouvoir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dominer la vallée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244A81B-E9FF-456D-8648-0B7DEE3286F4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588" y="1501254"/>
            <a:ext cx="5240740" cy="39305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044206" y="1979660"/>
            <a:ext cx="808907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Eux aussi refuseront tout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cela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juste comme les habitants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de l’Ariège voyons ? 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38CAB5B-58D1-4399-84E8-33EE31E6B019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526" y="1429217"/>
            <a:ext cx="6043612" cy="40217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267399" y="2161738"/>
            <a:ext cx="777648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Eux aussi visiterons l’Ariège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et prendre ainsi les places fortes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afin de tout remettre en état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A5C1AFA-BF09-43A7-A6CC-55A1EB698D37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8688" y="1486262"/>
            <a:ext cx="5946725" cy="39572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884751" y="1341241"/>
            <a:ext cx="8422497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Oui il y a du travail , mais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comme ils viendront nombreux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, se sera vite remis en ordre ?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Bien oui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lesAriègeois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manquent de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courage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CCEA2B8-C344-4F2F-B0DC-07D25DA465C4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099" y="1446104"/>
            <a:ext cx="6018661" cy="4005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026628" y="1930106"/>
            <a:ext cx="828393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toutes ses maisons vide très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proche leur serviront d’habitat ?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L’instant que tout soit fait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10657DC-1ABC-4EBD-9629-6D4AA7140EFB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679" y="1464882"/>
            <a:ext cx="6000595" cy="39786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807998" y="1316226"/>
            <a:ext cx="849995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Comme les habitants en Ariège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sont généreux ? Ils leur apporterons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de quoi se nourrir et de les aider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dans leurs tâches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Y compris les retraitées  ?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3852F07-80D9-45B5-AB31-E0683F49400B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6029" y="1495343"/>
            <a:ext cx="6332561" cy="39467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783925" y="1277436"/>
            <a:ext cx="8898590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plus ils s’occuperons de vos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Ours et Loup ? Comme cela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vous aurez moins à faire , que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de leurs préparer la nourriture et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laver leur linge dans l’Ariège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84F1EA-DF38-439A-8BCA-D988D70CB115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8925" y="1484375"/>
            <a:ext cx="6472238" cy="3967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62F206-85B6-4E19-A5D0-6AC5AB1367AA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3715" y="1488757"/>
            <a:ext cx="4884510" cy="3983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781632" y="2967335"/>
            <a:ext cx="66287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Comme ils sont adorables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4E2CD59-F989-416B-BC03-9CE56C41A831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5987" y="1504517"/>
            <a:ext cx="6300025" cy="38997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056372" y="1262580"/>
            <a:ext cx="602119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bien oui chasse gardée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bien sur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Flèche droite 6"/>
          <p:cNvSpPr/>
          <p:nvPr/>
        </p:nvSpPr>
        <p:spPr>
          <a:xfrm rot="1437481">
            <a:off x="4693693" y="3016906"/>
            <a:ext cx="970128" cy="22726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31F3371-0502-4A84-A6E2-18376F2F8583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6864" y="1497901"/>
            <a:ext cx="6492670" cy="398849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3E67BDE-4B7A-4116-A12E-E816CA1D871C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0621" y="1452860"/>
            <a:ext cx="6346209" cy="39556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124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EBF6490-F498-4E4D-BA61-DC9744356798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1439" y="1501254"/>
            <a:ext cx="6605516" cy="3934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422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27B1F2-A293-4CCA-B076-BB9787F297C1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029" y="1471041"/>
            <a:ext cx="6455391" cy="3981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2576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C419C59-F2D6-4B7B-8BDD-3647232CDD87}" type="datetime1">
              <a:rPr lang="fr-FR" sz="1800" b="1" smtClean="0"/>
              <a:t>09/09/2018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3236" y="1514901"/>
            <a:ext cx="7493152" cy="39714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048290" y="1220499"/>
            <a:ext cx="809548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bien oui , ils seront vigilant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pour y mettre tout ce monde ,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une chance pour eux afin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repeupler cette région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désertique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Merci Macon !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142747-932C-4D4E-A6EA-2C37818E9E5A}" type="datetime1">
              <a:rPr lang="fr-FR" sz="2400" b="1" smtClean="0">
                <a:solidFill>
                  <a:srgbClr val="FFC000"/>
                </a:solidFill>
              </a:rPr>
              <a:t>09/09/2018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5916926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22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8300" y="1470574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17382" y="1724103"/>
            <a:ext cx="711444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Bravo l’Ariège en folie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c’est sur de l’humour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962742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491</Words>
  <Application>Microsoft Office PowerPoint</Application>
  <PresentationFormat>Grand écran</PresentationFormat>
  <Paragraphs>128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63</cp:revision>
  <dcterms:created xsi:type="dcterms:W3CDTF">2018-08-09T22:33:17Z</dcterms:created>
  <dcterms:modified xsi:type="dcterms:W3CDTF">2018-09-09T17:42:32Z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