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79" r:id="rId3"/>
    <p:sldId id="263" r:id="rId4"/>
    <p:sldId id="262" r:id="rId5"/>
    <p:sldId id="264" r:id="rId6"/>
    <p:sldId id="272" r:id="rId7"/>
    <p:sldId id="257" r:id="rId8"/>
    <p:sldId id="258" r:id="rId9"/>
    <p:sldId id="259" r:id="rId10"/>
    <p:sldId id="260" r:id="rId11"/>
    <p:sldId id="261" r:id="rId12"/>
    <p:sldId id="265" r:id="rId13"/>
    <p:sldId id="266" r:id="rId14"/>
    <p:sldId id="274" r:id="rId15"/>
    <p:sldId id="275" r:id="rId16"/>
    <p:sldId id="273" r:id="rId17"/>
    <p:sldId id="280" r:id="rId18"/>
    <p:sldId id="278" r:id="rId19"/>
    <p:sldId id="277" r:id="rId20"/>
    <p:sldId id="281" r:id="rId21"/>
    <p:sldId id="282" r:id="rId22"/>
    <p:sldId id="276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xyH5SoL4EYrv7rjLfg/3w==" hashData="7e92Z8rIyd8/wwmiqv+yTsmw3F7M5Su8zHmKpe3qQKtGXpxy9adzdCqT0ev0JPsKoVNhe13WuOBwb7ko8nNL9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07/09/2018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19CC-3EE9-4F67-B0A2-E3B0E8A0C4C6}" type="datetime1">
              <a:rPr lang="fr-FR" smtClean="0"/>
              <a:t>07/09/2018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8D08-CCFA-44DF-9ABD-5A05E21BAD4C}" type="datetime1">
              <a:rPr lang="fr-FR" smtClean="0"/>
              <a:t>07/09/2018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C5B30-E3B5-4851-ADB0-D23C2BFADFA9}" type="datetime1">
              <a:rPr lang="fr-FR" smtClean="0"/>
              <a:t>07/09/2018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E5F-9702-4AE8-B896-6366CE77FD42}" type="datetime1">
              <a:rPr lang="fr-FR" smtClean="0"/>
              <a:t>07/09/2018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A57A2-34AE-44E2-A54B-3451EF6393D8}" type="datetime1">
              <a:rPr lang="fr-FR" smtClean="0"/>
              <a:t>07/09/2018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C434-1D80-481F-9385-798F3952EF6C}" type="datetime1">
              <a:rPr lang="fr-FR" smtClean="0"/>
              <a:t>07/09/2018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7C36C-CB0B-479E-BF9F-EB11A979FB59}" type="datetime1">
              <a:rPr lang="fr-FR" smtClean="0"/>
              <a:t>07/09/2018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C08B-2F5F-4C27-905B-870317EE2A4D}" type="datetime1">
              <a:rPr lang="fr-FR" smtClean="0"/>
              <a:t>07/09/2018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280EA-2F30-44B2-AD20-1847A3D742FD}" type="datetime1">
              <a:rPr lang="fr-FR" smtClean="0"/>
              <a:t>07/09/2018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F86AB-8B5C-45D6-BD37-08389D4C879F}" type="datetime1">
              <a:rPr lang="fr-FR" smtClean="0"/>
              <a:t>07/09/2018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8B95F-16DB-4DC9-9E09-12E0C9E67F5D}" type="datetime1">
              <a:rPr lang="fr-FR" smtClean="0"/>
              <a:t>07/09/2018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7030A0"/>
            </a:gs>
            <a:gs pos="100000">
              <a:srgbClr val="CEE172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F79AE-B19A-4E12-ABC0-52D6B3D5F18E}" type="datetime1">
              <a:rPr lang="fr-FR" smtClean="0"/>
              <a:t>07/09/2018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8E58E83-BC84-4C1C-BCC9-57E815E70DF3}" type="datetime1">
              <a:rPr lang="fr-FR" sz="2400" b="1" smtClean="0">
                <a:solidFill>
                  <a:srgbClr val="FFC000"/>
                </a:solidFill>
              </a:rPr>
              <a:t>07/09/2018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741147" y="5385189"/>
            <a:ext cx="4789137" cy="365125"/>
          </a:xfrm>
        </p:spPr>
        <p:txBody>
          <a:bodyPr/>
          <a:lstStyle/>
          <a:p>
            <a:r>
              <a:rPr lang="fr-FR" sz="36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36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2469" y="1453725"/>
            <a:ext cx="7267062" cy="3950550"/>
          </a:xfrm>
          <a:prstGeom prst="rect">
            <a:avLst/>
          </a:prstGeom>
        </p:spPr>
      </p:pic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21221" y="1903379"/>
            <a:ext cx="74083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Ariège en folie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avec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humour N°4 par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  <p:sndAc>
          <p:stSnd loop="1">
            <p:snd r:embed="rId2" name="482303_mouthuy_012.wav"/>
          </p:stSnd>
        </p:sndAc>
      </p:transition>
    </mc:Choice>
    <mc:Fallback xmlns="">
      <p:transition spd="slow" advTm="6000">
        <p:fade/>
        <p:sndAc>
          <p:stSnd loop="1">
            <p:snd r:embed="rId7" name="482303_mouthuy_01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43078F4-3231-4925-A048-59797BF754F9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5087" y="1499830"/>
            <a:ext cx="6509981" cy="39363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573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D63A263-3E4C-47DA-BF7A-AB04C062A0DE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0496" y="1501254"/>
            <a:ext cx="6619163" cy="3956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705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049134E-53C8-4258-8F19-8F154ECEDF86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0622" y="1504085"/>
            <a:ext cx="6373504" cy="39823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098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9901" y="1275210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85B8D2F-642A-400D-97A5-426372191CE5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9804" y="1399031"/>
            <a:ext cx="6250674" cy="4001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94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1A58FA3-792C-457A-84D8-FA98C7993CCE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8985" y="1478006"/>
            <a:ext cx="5909481" cy="39810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94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DEA205C-6EB7-4908-94FD-890C9B7DB11C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4961" y="1503187"/>
            <a:ext cx="6810233" cy="39053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244A81B-E9FF-456D-8648-0B7DEE3286F4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0370" y="1417124"/>
            <a:ext cx="6933063" cy="4027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38CAB5B-58D1-4399-84E8-33EE31E6B019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257" y="1491118"/>
            <a:ext cx="6755641" cy="39292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A5C1AFA-BF09-43A7-A6CC-55A1EB698D37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0054" y="1487606"/>
            <a:ext cx="5568286" cy="3944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CCEA2B8-C344-4F2F-B0DC-07D25DA465C4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7224" y="1466815"/>
            <a:ext cx="5773003" cy="39952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10657DC-1ABC-4EBD-9629-6D4AA7140EFB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5" y="1474872"/>
            <a:ext cx="5015443" cy="399707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00234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3852F07-80D9-45B5-AB31-E0683F49400B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8610" y="1487605"/>
            <a:ext cx="6810232" cy="39578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310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684F1EA-DF38-439A-8BCA-D988D70CB115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6155" y="1433015"/>
            <a:ext cx="6114197" cy="40503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075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562F206-85B6-4E19-A5D0-6AC5AB1367AA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2883" y="1476626"/>
            <a:ext cx="5281683" cy="39265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957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4E2CD59-F989-416B-BC03-9CE56C41A831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0371" y="1473295"/>
            <a:ext cx="6837528" cy="39441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6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31F3371-0502-4A84-A6E2-18376F2F8583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8610" y="1431598"/>
            <a:ext cx="6782936" cy="3998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611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3E67BDE-4B7A-4116-A12E-E816CA1D871C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0621" y="1473014"/>
            <a:ext cx="6359857" cy="3943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12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EBF6490-F498-4E4D-BA61-DC9744356798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3175" y="1466964"/>
            <a:ext cx="5827594" cy="39458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942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027B1F2-A293-4CCA-B076-BB9787F297C1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6597" y="1493625"/>
            <a:ext cx="7246961" cy="39319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257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C419C59-F2D6-4B7B-8BDD-3647232CDD87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1063" y="1477310"/>
            <a:ext cx="7465108" cy="400187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634017" y="1585423"/>
            <a:ext cx="702859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40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40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 modifié partiellement, il sera effacé sans avis à la première plainte de l'auteur.   Du respect SVP ?  </a:t>
            </a:r>
          </a:p>
        </p:txBody>
      </p:sp>
    </p:spTree>
    <p:extLst>
      <p:ext uri="{BB962C8B-B14F-4D97-AF65-F5344CB8AC3E}">
        <p14:creationId xmlns:p14="http://schemas.microsoft.com/office/powerpoint/2010/main" val="413709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142747-932C-4D4E-A6EA-2C37818E9E5A}" type="datetime1">
              <a:rPr lang="fr-FR" sz="2400" b="1" smtClean="0">
                <a:solidFill>
                  <a:srgbClr val="FFC000"/>
                </a:solidFill>
              </a:rPr>
              <a:t>07/09/2018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smtClean="0">
                <a:solidFill>
                  <a:srgbClr val="FFC000"/>
                </a:solidFill>
              </a:rPr>
              <a:t>PPS Lande Septembre 2018</a:t>
            </a:r>
            <a:endParaRPr lang="fr-FR" sz="2000" b="1" dirty="0">
              <a:solidFill>
                <a:srgbClr val="FFC000"/>
              </a:solidFill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22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8300" y="1470574"/>
            <a:ext cx="7271658" cy="3949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48951" y="1708683"/>
            <a:ext cx="732444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 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Bravo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l’Ariège en folie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c’est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sur de l’humour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42492" y="989356"/>
            <a:ext cx="20489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98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</TotalTime>
  <Words>232</Words>
  <Application>Microsoft Office PowerPoint</Application>
  <PresentationFormat>Grand écran</PresentationFormat>
  <Paragraphs>77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53</cp:revision>
  <dcterms:created xsi:type="dcterms:W3CDTF">2018-08-09T22:33:17Z</dcterms:created>
  <dcterms:modified xsi:type="dcterms:W3CDTF">2018-09-07T20:20:03Z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