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Jazq4jpAMchwQY13IfM7g==" hashData="JJZYFxRx2mWXtLUn0bL2L5nfkIz3UqoYmIOjGTgRI1UBrqGMrXb628QeqIEd4thFeZkgMrIgdAy9x4z6s1hY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07/09/2018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19CC-3EE9-4F67-B0A2-E3B0E8A0C4C6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8D08-CCFA-44DF-9ABD-5A05E21BAD4C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5B30-E3B5-4851-ADB0-D23C2BFADFA9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E5F-9702-4AE8-B896-6366CE77FD42}" type="datetime1">
              <a:rPr lang="fr-FR" smtClean="0"/>
              <a:t>07/09/2018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A57A2-34AE-44E2-A54B-3451EF6393D8}" type="datetime1">
              <a:rPr lang="fr-FR" smtClean="0"/>
              <a:t>07/09/2018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C434-1D80-481F-9385-798F3952EF6C}" type="datetime1">
              <a:rPr lang="fr-FR" smtClean="0"/>
              <a:t>07/09/2018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7C36C-CB0B-479E-BF9F-EB11A979FB59}" type="datetime1">
              <a:rPr lang="fr-FR" smtClean="0"/>
              <a:t>07/09/2018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C08B-2F5F-4C27-905B-870317EE2A4D}" type="datetime1">
              <a:rPr lang="fr-FR" smtClean="0"/>
              <a:t>07/09/2018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80EA-2F30-44B2-AD20-1847A3D742FD}" type="datetime1">
              <a:rPr lang="fr-FR" smtClean="0"/>
              <a:t>07/09/2018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6AB-8B5C-45D6-BD37-08389D4C879F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8B95F-16DB-4DC9-9E09-12E0C9E67F5D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79AE-B19A-4E12-ABC0-52D6B3D5F18E}" type="datetime1">
              <a:rPr lang="fr-FR" smtClean="0"/>
              <a:t>07/09/2018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E58E83-BC84-4C1C-BCC9-57E815E70DF3}" type="datetime1">
              <a:rPr lang="fr-FR" sz="2400" b="1" smtClean="0">
                <a:solidFill>
                  <a:srgbClr val="FFC000"/>
                </a:solidFill>
              </a:rPr>
              <a:t>07/09/2018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817" y="1859339"/>
            <a:ext cx="74083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Ariège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folie et avec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humour par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N°3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  <p:sndAc>
          <p:stSnd loop="1">
            <p:snd r:embed="rId2" name="482303_mouthuy_012.wav"/>
          </p:stSnd>
        </p:sndAc>
      </p:transition>
    </mc:Choice>
    <mc:Fallback xmlns="">
      <p:transition spd="slow" advTm="6000">
        <p:fade/>
        <p:sndAc>
          <p:stSnd loop="1">
            <p:snd r:embed="rId7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3078F4-3231-4925-A048-59797BF754F9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3" y="1436550"/>
            <a:ext cx="5691116" cy="4037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63A263-3E4C-47DA-BF7A-AB04C062A0DE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67" y="1473959"/>
            <a:ext cx="5609230" cy="39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49134E-53C8-4258-8F19-8F154ECEDF86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379" y="1501254"/>
            <a:ext cx="6948212" cy="39032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96227" y="4154691"/>
            <a:ext cx="6372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cela l’Ariège </a:t>
            </a:r>
            <a:r>
              <a:rPr lang="fr-FR" sz="5400" b="1" spc="50" dirty="0" err="1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chemeClr val="tx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chemeClr val="tx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85B8D2F-642A-400D-97A5-426372191CE5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0745" y="1500187"/>
            <a:ext cx="5882185" cy="3857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1A58FA3-792C-457A-84D8-FA98C7993CCE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7737" y="1450041"/>
            <a:ext cx="5636525" cy="3979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DEA205C-6EB7-4908-94FD-890C9B7DB11C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382" y="1460310"/>
            <a:ext cx="6455391" cy="4016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244A81B-E9FF-456D-8648-0B7DEE3286F4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030" y="1473958"/>
            <a:ext cx="6387152" cy="3971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38CAB5B-58D1-4399-84E8-33EE31E6B019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313" y="1492406"/>
            <a:ext cx="6878472" cy="39444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138492" y="1406227"/>
            <a:ext cx="606018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Voila ce qu’il vous reste ?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choix tout de même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A5C1AFA-BF09-43A7-A6CC-55A1EB698D37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961" y="1437140"/>
            <a:ext cx="6673755" cy="4036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CEA2B8-C344-4F2F-B0DC-07D25DA465C4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087" y="1473958"/>
            <a:ext cx="6469037" cy="3944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10657DC-1ABC-4EBD-9629-6D4AA7140EFB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497" y="1490909"/>
            <a:ext cx="6619164" cy="3940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852F07-80D9-45B5-AB31-E0683F49400B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8860" y="1513764"/>
            <a:ext cx="6196083" cy="397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84F1EA-DF38-439A-8BCA-D988D70CB115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439" y="1475762"/>
            <a:ext cx="6482685" cy="3971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62F206-85B6-4E19-A5D0-6AC5AB1367AA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997" y="1460310"/>
            <a:ext cx="5363570" cy="3996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E2CD59-F989-416B-BC03-9CE56C41A831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71184"/>
            <a:ext cx="4687897" cy="3915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31F3371-0502-4A84-A6E2-18376F2F8583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7791" y="1460689"/>
            <a:ext cx="6550925" cy="39984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50899" y="3319368"/>
            <a:ext cx="729020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</a:t>
            </a:r>
            <a:r>
              <a:rPr lang="fr-FR" sz="5400" b="1" spc="50" dirty="0">
                <a:ln w="0">
                  <a:solidFill>
                    <a:schemeClr val="accent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faut bien qu’ils </a:t>
            </a:r>
            <a:r>
              <a:rPr lang="fr-FR" sz="5400" b="1" spc="50" dirty="0" smtClean="0">
                <a:ln w="0">
                  <a:solidFill>
                    <a:schemeClr val="accent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s’amusent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>
                <a:ln w="0">
                  <a:solidFill>
                    <a:schemeClr val="accent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ses petits </a:t>
            </a:r>
            <a:r>
              <a:rPr lang="fr-FR" sz="5400" b="1" spc="50" dirty="0" err="1" smtClean="0">
                <a:ln w="0">
                  <a:solidFill>
                    <a:schemeClr val="accent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chemeClr val="accent1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 </a:t>
            </a:r>
            <a:endParaRPr lang="fr-FR" sz="5400" b="1" cap="none" spc="50" dirty="0">
              <a:ln w="0">
                <a:solidFill>
                  <a:schemeClr val="accent1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3E67BDE-4B7A-4116-A12E-E816CA1D871C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0246" y="1378424"/>
            <a:ext cx="7219664" cy="425311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815304" y="2967335"/>
            <a:ext cx="656141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bien oui plein dans leurs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cornets ils s’amusent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EBF6490-F498-4E4D-BA61-DC9744356798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904" y="1486818"/>
            <a:ext cx="6728347" cy="39762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14073" y="2967335"/>
            <a:ext cx="61638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y a même des loups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pour amuser les bergers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27B1F2-A293-4CCA-B076-BB9787F297C1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9678" y="1475604"/>
            <a:ext cx="6469038" cy="40268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136697" y="2967335"/>
            <a:ext cx="59186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de beaux nounours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419C59-F2D6-4B7B-8BDD-3647232CDD87}" type="datetime1">
              <a:rPr lang="fr-FR" sz="1800" b="1" smtClean="0"/>
              <a:t>07/09/2018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597" y="1483358"/>
            <a:ext cx="7260609" cy="39632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33600" y="3786201"/>
            <a:ext cx="8039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ont perdus le Géant des glaces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142747-932C-4D4E-A6EA-2C37818E9E5A}" type="datetime1">
              <a:rPr lang="fr-FR" sz="2400" b="1" smtClean="0">
                <a:solidFill>
                  <a:srgbClr val="FFC000"/>
                </a:solidFill>
              </a:rPr>
              <a:t>07/09/2018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5916926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8300" y="1470574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17382" y="1724103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l’Ariège en 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62742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249</Words>
  <Application>Microsoft Office PowerPoint</Application>
  <PresentationFormat>Grand écran</PresentationFormat>
  <Paragraphs>87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52</cp:revision>
  <dcterms:created xsi:type="dcterms:W3CDTF">2018-08-09T22:33:17Z</dcterms:created>
  <dcterms:modified xsi:type="dcterms:W3CDTF">2018-09-07T20:51:59Z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