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78" r:id="rId19"/>
    <p:sldId id="277" r:id="rId20"/>
    <p:sldId id="281" r:id="rId21"/>
    <p:sldId id="282" r:id="rId22"/>
    <p:sldId id="276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06/09/2018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19CC-3EE9-4F67-B0A2-E3B0E8A0C4C6}" type="datetime1">
              <a:rPr lang="fr-FR" smtClean="0"/>
              <a:t>06/09/2018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8D08-CCFA-44DF-9ABD-5A05E21BAD4C}" type="datetime1">
              <a:rPr lang="fr-FR" smtClean="0"/>
              <a:t>06/09/2018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C5B30-E3B5-4851-ADB0-D23C2BFADFA9}" type="datetime1">
              <a:rPr lang="fr-FR" smtClean="0"/>
              <a:t>06/09/2018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E5F-9702-4AE8-B896-6366CE77FD42}" type="datetime1">
              <a:rPr lang="fr-FR" smtClean="0"/>
              <a:t>06/09/2018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A57A2-34AE-44E2-A54B-3451EF6393D8}" type="datetime1">
              <a:rPr lang="fr-FR" smtClean="0"/>
              <a:t>06/09/2018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C434-1D80-481F-9385-798F3952EF6C}" type="datetime1">
              <a:rPr lang="fr-FR" smtClean="0"/>
              <a:t>06/09/2018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7C36C-CB0B-479E-BF9F-EB11A979FB59}" type="datetime1">
              <a:rPr lang="fr-FR" smtClean="0"/>
              <a:t>06/09/2018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C08B-2F5F-4C27-905B-870317EE2A4D}" type="datetime1">
              <a:rPr lang="fr-FR" smtClean="0"/>
              <a:t>06/09/2018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280EA-2F30-44B2-AD20-1847A3D742FD}" type="datetime1">
              <a:rPr lang="fr-FR" smtClean="0"/>
              <a:t>06/09/2018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F86AB-8B5C-45D6-BD37-08389D4C879F}" type="datetime1">
              <a:rPr lang="fr-FR" smtClean="0"/>
              <a:t>06/09/2018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8B95F-16DB-4DC9-9E09-12E0C9E67F5D}" type="datetime1">
              <a:rPr lang="fr-FR" smtClean="0"/>
              <a:t>06/09/2018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7030A0"/>
            </a:gs>
            <a:gs pos="100000">
              <a:srgbClr val="CEE172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F79AE-B19A-4E12-ABC0-52D6B3D5F18E}" type="datetime1">
              <a:rPr lang="fr-FR" smtClean="0"/>
              <a:t>06/09/2018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8E58E83-BC84-4C1C-BCC9-57E815E70DF3}" type="datetime1">
              <a:rPr lang="fr-FR" sz="2400" b="1" smtClean="0">
                <a:solidFill>
                  <a:srgbClr val="FFC000"/>
                </a:solidFill>
              </a:rPr>
              <a:t>06/09/2018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79115" y="5330466"/>
            <a:ext cx="4322724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PPS Lande Septembre 2018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61214" y="2091755"/>
            <a:ext cx="741151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Ariège et avec humour</a:t>
            </a:r>
            <a:endParaRPr lang="fr-FR" sz="66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  <p:sndAc>
          <p:stSnd loop="1">
            <p:snd r:embed="rId2" name="482303_mouthuy_012.wav"/>
          </p:stSnd>
        </p:sndAc>
      </p:transition>
    </mc:Choice>
    <mc:Fallback>
      <p:transition spd="slow" advTm="6000">
        <p:fade/>
        <p:sndAc>
          <p:stSnd loop="1">
            <p:snd r:embed="rId2" name="482303_mouthuy_0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3078F4-3231-4925-A048-59797BF754F9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9301" y="1461714"/>
            <a:ext cx="7301553" cy="4016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D63A263-3E4C-47DA-BF7A-AB04C062A0DE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1564" y="1458339"/>
            <a:ext cx="6141493" cy="39769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559161" y="4069221"/>
            <a:ext cx="71726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Oui bien sur avec les enfants ?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49134E-53C8-4258-8F19-8F154ECEDF86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7916" y="1462844"/>
            <a:ext cx="6346209" cy="39868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346415" y="2846565"/>
            <a:ext cx="749916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C’est pas possible ,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pas moyen de vivre tranquille ? 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85B8D2F-642A-400D-97A5-426372191CE5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087" y="1452622"/>
            <a:ext cx="6414447" cy="40072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1A58FA3-792C-457A-84D8-FA98C7993CCE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7791" y="1477005"/>
            <a:ext cx="6605516" cy="3927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DEA205C-6EB7-4908-94FD-890C9B7DB11C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9427" y="1484194"/>
            <a:ext cx="7014949" cy="39459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279901" y="2967335"/>
            <a:ext cx="76322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bien oui ils aiment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beaucoup le bruit tout est bon ? 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244A81B-E9FF-456D-8648-0B7DEE3286F4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1770" y="1429322"/>
            <a:ext cx="4470403" cy="403912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098230" y="2967335"/>
            <a:ext cx="599555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par ce magazine ,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tout se sait </a:t>
            </a:r>
            <a:r>
              <a:rPr lang="fr-FR" sz="5400" b="1" spc="50" dirty="0" err="1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38CAB5B-58D1-4399-84E8-33EE31E6B019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4961" y="1514815"/>
            <a:ext cx="6810233" cy="39320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20440" y="2562722"/>
            <a:ext cx="811927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bien oui se promener en Ariège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vous risquez cela ?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A5C1AFA-BF09-43A7-A6CC-55A1EB698D37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338" y="1514475"/>
            <a:ext cx="6815137" cy="39433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421673" y="1163569"/>
            <a:ext cx="54938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quel ville est elle ? 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CCEA2B8-C344-4F2F-B0DC-07D25DA465C4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6722" y="1445019"/>
            <a:ext cx="6974006" cy="3961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10657DC-1ABC-4EBD-9629-6D4AA7140EFB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1313" y="1480435"/>
            <a:ext cx="6810233" cy="39725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49299" y="2967335"/>
            <a:ext cx="82934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Pas de volontaires à Pamiers </a:t>
            </a:r>
            <a:r>
              <a:rPr lang="fr-FR" sz="5400" b="1" spc="50" dirty="0" err="1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? Ils en cherchent ! 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3852F07-80D9-45B5-AB31-E0683F49400B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1852" y="1651379"/>
            <a:ext cx="7470888" cy="36712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03730" y="2037142"/>
            <a:ext cx="838453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surprenant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ils y mettent le feux aux voitures ? 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84F1EA-DF38-439A-8BCA-D988D70CB115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2131" y="1484519"/>
            <a:ext cx="7042245" cy="39695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060280" y="3088792"/>
            <a:ext cx="80714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les Habitants font la queue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afin d’y faire leurs courses ? 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562F206-85B6-4E19-A5D0-6AC5AB1367AA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599" y="1457325"/>
            <a:ext cx="7086601" cy="39862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499781" y="2967335"/>
            <a:ext cx="519244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c’est la soupe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populaire </a:t>
            </a:r>
            <a:r>
              <a:rPr lang="fr-FR" sz="5400" b="1" spc="50" dirty="0" err="1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4E2CD59-F989-416B-BC03-9CE56C41A831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4613" y="1455410"/>
            <a:ext cx="6858000" cy="39882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824738" y="2395159"/>
            <a:ext cx="648446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Chacun ou chacune , vient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chercher son lait au champs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31F3371-0502-4A84-A6E2-18376F2F8583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1480338"/>
            <a:ext cx="6632812" cy="39312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710680" y="1220499"/>
            <a:ext cx="671260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Ils enfermes même le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maire pour 5 mois ? Il doit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être trop honnête 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3E67BDE-4B7A-4116-A12E-E816CA1D871C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1064" y="1514901"/>
            <a:ext cx="7438030" cy="38896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69616" y="3319368"/>
            <a:ext cx="78742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 mieux , c’est qu’il indique le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chemin pour les enfants </a:t>
            </a:r>
            <a:r>
              <a:rPr lang="fr-FR" sz="5400" b="1" spc="50" dirty="0" err="1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hihi</a:t>
            </a:r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124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EBF6490-F498-4E4D-BA61-DC9744356798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0313" y="1457325"/>
            <a:ext cx="7143750" cy="39941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665413" y="2302826"/>
            <a:ext cx="686117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Ariège: un prêtre </a:t>
            </a:r>
            <a:r>
              <a:rPr lang="fr-FR" sz="60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Honnête </a:t>
            </a:r>
          </a:p>
          <a:p>
            <a:r>
              <a:rPr lang="fr-FR" sz="60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détourne </a:t>
            </a:r>
            <a:r>
              <a:rPr lang="fr-FR" sz="6000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700.000 euro</a:t>
            </a:r>
          </a:p>
        </p:txBody>
      </p:sp>
    </p:spTree>
    <p:extLst>
      <p:ext uri="{BB962C8B-B14F-4D97-AF65-F5344CB8AC3E}">
        <p14:creationId xmlns:p14="http://schemas.microsoft.com/office/powerpoint/2010/main" val="3799422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27B1F2-A293-4CCA-B076-BB9787F297C1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6406" y="1540776"/>
            <a:ext cx="5500048" cy="38756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168556" y="2562722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I</a:t>
            </a:r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l 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y a un décalage entre la nature de la cérémonie (l'hommage à un gendarme de </a:t>
            </a:r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l'</a:t>
            </a:r>
            <a:r>
              <a:rPr lang="fr-FR" sz="36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Ariège,la</a:t>
            </a:r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36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réprésentante</a:t>
            </a:r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de l’état ? Nous avons eu vue mieux que cela ?  </a:t>
            </a:r>
            <a:endParaRPr lang="fr-FR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576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C419C59-F2D6-4B7B-8BDD-3647232CDD87}" type="datetime1">
              <a:rPr lang="fr-FR" sz="1800" b="1" smtClean="0"/>
              <a:t>06/09/2018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5088" y="1516994"/>
            <a:ext cx="6564572" cy="39370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649611" y="3319368"/>
            <a:ext cx="887826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 a reçus sa médaille ce brave gars ?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Le seul qui y restait ? 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142747-932C-4D4E-A6EA-2C37818E9E5A}" type="datetime1">
              <a:rPr lang="fr-FR" sz="2400" b="1" smtClean="0">
                <a:solidFill>
                  <a:srgbClr val="FFC000"/>
                </a:solidFill>
              </a:rPr>
              <a:t>06/09/2018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smtClean="0">
                <a:solidFill>
                  <a:srgbClr val="FFC000"/>
                </a:solidFill>
              </a:rPr>
              <a:t>PPS Lande Septembre 2018</a:t>
            </a:r>
            <a:endParaRPr lang="fr-FR" sz="2000" b="1" dirty="0">
              <a:solidFill>
                <a:srgbClr val="FFC000"/>
              </a:solidFill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22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8300" y="1470574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95553" y="2023423"/>
            <a:ext cx="723627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Bravo l’Ariège c’est sur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de l’humour par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989356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379</Words>
  <Application>Microsoft Office PowerPoint</Application>
  <PresentationFormat>Grand écran</PresentationFormat>
  <Paragraphs>105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45</cp:revision>
  <dcterms:created xsi:type="dcterms:W3CDTF">2018-08-09T22:33:17Z</dcterms:created>
  <dcterms:modified xsi:type="dcterms:W3CDTF">2018-09-06T14:58:20Z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