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IwAxnizlIlBni7hmeQqkw==" hashData="trnBTl9w/03ec3Z1bjXH3cVdXUi85MC8kkAFHP3mhpxE4m5YVGr3oKauDOrxt9H4GhX9rXO07JLk/V0rQ5u13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05/09/2018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F14F-83C2-41D1-AC24-F996F27A8B98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C8D6-5282-4077-AB97-46FF65D46B8A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2FDB6-247D-494A-87DB-24FC8EBFF772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A2FF2-CF10-400F-8375-E06621E57FCA}" type="datetime1">
              <a:rPr lang="fr-FR" smtClean="0"/>
              <a:t>05/09/2018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DF63-B1FA-482C-9474-2B4FEEA6ED58}" type="datetime1">
              <a:rPr lang="fr-FR" smtClean="0"/>
              <a:t>05/09/2018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41371-4417-434B-BF09-E079DFA3878A}" type="datetime1">
              <a:rPr lang="fr-FR" smtClean="0"/>
              <a:t>05/09/2018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62D7-FD75-464D-AB61-0E8B5ABD1EE8}" type="datetime1">
              <a:rPr lang="fr-FR" smtClean="0"/>
              <a:t>05/09/2018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39836-606F-4DF3-AA3D-03AA691BB924}" type="datetime1">
              <a:rPr lang="fr-FR" smtClean="0"/>
              <a:t>05/09/2018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EAC52-3F53-434F-B85F-F3CE57E25D70}" type="datetime1">
              <a:rPr lang="fr-FR" smtClean="0"/>
              <a:t>05/09/2018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C21CC-EDB2-4E90-A938-3705A96A9883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78902-34CC-4B2E-A4B7-5C9E206F096A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7030A0"/>
            </a:gs>
            <a:gs pos="100000">
              <a:schemeClr val="bg1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15CFE-88D2-4D3A-AEBC-E31138731522}" type="datetime1">
              <a:rPr lang="fr-FR" smtClean="0"/>
              <a:t>05/09/2018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FE1C7C4-20E1-40A3-911F-0B0A25939A52}" type="datetime1">
              <a:rPr lang="fr-FR" sz="2400" b="1" smtClean="0">
                <a:solidFill>
                  <a:srgbClr val="FFC000"/>
                </a:solidFill>
              </a:rPr>
              <a:t>05/09/2018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Septembre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388" y="1927897"/>
            <a:ext cx="751840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Même en seine et Marne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avec 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  <p:sndAc>
          <p:stSnd loop="1">
            <p:snd r:embed="rId2" name="482303_mouthuy_012.wav"/>
          </p:stSnd>
        </p:sndAc>
      </p:transition>
    </mc:Choice>
    <mc:Fallback xmlns="">
      <p:transition spd="slow" advTm="5000">
        <p:fade/>
        <p:sndAc>
          <p:stSnd loop="1">
            <p:snd r:embed="rId7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167D1A7-38EE-491E-93EE-C9A2B29596DF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370" y="1482432"/>
            <a:ext cx="6878472" cy="39869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460171" y="2072873"/>
            <a:ext cx="744146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en seine et Marne ,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ils se prennent pour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des lumières ?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9FE8117-5DAE-480D-BE00-8C8CA0855708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1038" y="1535183"/>
            <a:ext cx="4729924" cy="383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E6CFCB-F938-4AC2-920E-50389CEC898B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394" y="1497371"/>
            <a:ext cx="5977719" cy="3920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E71FC1-E7A2-41EB-A0B8-4422076F8ED3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200" y="1492317"/>
            <a:ext cx="6917994" cy="39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E691101-CBAA-450B-BB9C-4ABAA1EC61E3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0997" y="1501254"/>
            <a:ext cx="5390866" cy="3916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D8D2CD-B8F8-4578-B0DE-F7C5AEAD231B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565" y="1527411"/>
            <a:ext cx="6182436" cy="3848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BA75D8-C224-40DE-B819-4300A40910A3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691" y="1500115"/>
            <a:ext cx="5786650" cy="3945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0105B38-134B-4D6B-8140-F9F65D2CF3ED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439" y="1499684"/>
            <a:ext cx="6482686" cy="39457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538677" y="1313598"/>
            <a:ext cx="722582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il y a beaucoup d’ânes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là bas ? Mais ils ne le savent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pas , secret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68BEEB3-4220-47F3-BFCC-E39F8D273D2B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559" y="1458129"/>
            <a:ext cx="6371741" cy="39711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903633" y="1458129"/>
            <a:ext cx="8529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cela manque à certain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1EEEF7-002D-40B6-B68F-19F8E71B7862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913" y="1428749"/>
            <a:ext cx="6800849" cy="4028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1CDAB14-9CDE-4B44-82F0-C88E4826D00B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1434062"/>
            <a:ext cx="6615113" cy="3971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0E947A5-9AD0-4171-8AEC-3C437595D52B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066" y="1497898"/>
            <a:ext cx="5063319" cy="39274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962871" y="4289638"/>
            <a:ext cx="43973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avec humour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8D44F1-259B-4ACE-8F79-E8FFB17AC1E2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6307" y="1475580"/>
            <a:ext cx="4799386" cy="3957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0D5BB3A-5A43-4A0F-A4CF-B31F52FACB73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6157" y="1459889"/>
            <a:ext cx="4321629" cy="3989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581" y="1573893"/>
            <a:ext cx="7909306" cy="4057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DD02099-E370-4CC0-BFE7-7FA5528A8C3A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sp>
        <p:nvSpPr>
          <p:cNvPr id="5" name="Rectangle 4"/>
          <p:cNvSpPr/>
          <p:nvPr/>
        </p:nvSpPr>
        <p:spPr>
          <a:xfrm>
            <a:off x="2420703" y="2967335"/>
            <a:ext cx="7350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va s’installer proche de vous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DED3D2-040C-4FF2-BBEB-AB4A26A523E5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9362" y="1472820"/>
            <a:ext cx="4981432" cy="4013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3114839-93D6-4FA5-AD91-8AA9443DB6C6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961" y="1436905"/>
            <a:ext cx="6782937" cy="404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B6D43A9-06E2-4187-9F39-657D24D1F0BA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9678" y="1507158"/>
            <a:ext cx="6496333" cy="3924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4416" y="1334877"/>
            <a:ext cx="7495620" cy="41924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413B3E-945D-48C7-AA0D-7B4CD6EB40C1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973" y="1455056"/>
            <a:ext cx="7898914" cy="394945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7F73BCC-9C39-4174-97DC-7ED23F276A64}" type="datetime1">
              <a:rPr lang="fr-FR" sz="1800" b="1" smtClean="0"/>
              <a:t>05/09/2018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sp>
        <p:nvSpPr>
          <p:cNvPr id="5" name="Rectangle 4"/>
          <p:cNvSpPr/>
          <p:nvPr/>
        </p:nvSpPr>
        <p:spPr>
          <a:xfrm>
            <a:off x="3046930" y="2967335"/>
            <a:ext cx="60981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mais le voila Henri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1228D7-866F-484D-9EAA-D2652EB4121E}" type="datetime1">
              <a:rPr lang="fr-FR" sz="2400" b="1" smtClean="0">
                <a:solidFill>
                  <a:srgbClr val="FFC000"/>
                </a:solidFill>
              </a:rPr>
              <a:t>05/09/2018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Septembre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6440" y="1461569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34406" y="2728354"/>
            <a:ext cx="7265130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avec Humour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1348471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241</Words>
  <Application>Microsoft Office PowerPoint</Application>
  <PresentationFormat>Grand écran</PresentationFormat>
  <Paragraphs>84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45</cp:revision>
  <dcterms:created xsi:type="dcterms:W3CDTF">2018-08-09T22:33:17Z</dcterms:created>
  <dcterms:modified xsi:type="dcterms:W3CDTF">2018-09-05T13:05:17Z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