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a0vJzoRzJYh8BE/bWw41g==" hashData="PflErBPTlIzTEyUBJ8og2NJaaKT+4Cpe23e4K8me+TMZLO+NocnqwcqBJX8ssiq1NcVC7t+7f4CNe1J9DYTpJ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08F24-48C2-4E21-862F-CDC24482F08C}" type="datetimeFigureOut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345B2-C9EF-4425-A6E8-2B11BC3B3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372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50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160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848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9132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02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781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963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887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53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166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697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3998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4533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129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828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2F1C-0D42-438F-9BD9-17A26DDBB099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5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6E74-8297-42EA-9E87-FFBDDAD33148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97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F9ED-AE17-434C-8C1C-6681E68414DD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26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BC17-D04B-4A2B-8F15-830F500C29C2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6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2229-4E3C-42A9-A9ED-6C4812AC23F8}" type="datetime1">
              <a:rPr lang="fr-FR" smtClean="0"/>
              <a:t>26/01/2021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55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7994-F3E5-4FB4-9271-A9997FC62FFD}" type="datetime1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67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21236-736B-4F50-8839-436756C021E4}" type="datetime1">
              <a:rPr lang="fr-FR" smtClean="0"/>
              <a:t>26/01/2021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4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542BB-600F-4C18-A657-50EFB5BFAEB0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402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55801-FA37-4165-9C84-B46A68B0E9E6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B7AE0-A77C-43FA-BBDF-48F4CE1E097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84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3CBB5-8D58-4883-AA70-165690A2402D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55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9000">
              <a:srgbClr val="FFC000"/>
            </a:gs>
            <a:gs pos="85000">
              <a:srgbClr val="C00000"/>
            </a:gs>
            <a:gs pos="94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E9B18-3C61-472F-9F60-2762149D49AB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98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3792" r="-410" b="14683"/>
          <a:stretch/>
        </p:blipFill>
        <p:spPr>
          <a:xfrm>
            <a:off x="1103144" y="342900"/>
            <a:ext cx="10146860" cy="61220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579968" y="1101830"/>
            <a:ext cx="8965916" cy="54014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Ne me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quittes pas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N°9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71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  <p:sndAc>
          <p:stSnd loop="1">
            <p:snd r:embed="rId3" name="297 Jacques Brel - Ne me quitte pas.wav"/>
          </p:stSnd>
        </p:sndAc>
      </p:transition>
    </mc:Choice>
    <mc:Fallback>
      <p:transition spd="slow" advTm="10000">
        <p:wedge/>
        <p:sndAc>
          <p:stSnd loop="1">
            <p:snd r:embed="rId3" name="297 Jacques Brel - Ne me quitt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34760" y="649287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92874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6762" y="431303"/>
            <a:ext cx="10658476" cy="5995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086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0319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64981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076" y="539525"/>
            <a:ext cx="1022985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731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6" b="14853"/>
          <a:stretch/>
        </p:blipFill>
        <p:spPr>
          <a:xfrm>
            <a:off x="1316513" y="359397"/>
            <a:ext cx="9655134" cy="61029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57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865" b="10823"/>
          <a:stretch/>
        </p:blipFill>
        <p:spPr>
          <a:xfrm>
            <a:off x="2419092" y="387401"/>
            <a:ext cx="7449975" cy="61313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166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542" r="-70" b="21874"/>
          <a:stretch/>
        </p:blipFill>
        <p:spPr>
          <a:xfrm>
            <a:off x="1694335" y="285752"/>
            <a:ext cx="8803329" cy="61213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558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1939881" y="503463"/>
            <a:ext cx="8312239" cy="58510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365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278634" y="369370"/>
            <a:ext cx="9634734" cy="60829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51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923" r="-920" b="8719"/>
          <a:stretch/>
        </p:blipFill>
        <p:spPr>
          <a:xfrm>
            <a:off x="1657053" y="378309"/>
            <a:ext cx="8877895" cy="60650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796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22"/>
          <a:stretch/>
        </p:blipFill>
        <p:spPr>
          <a:xfrm>
            <a:off x="469119" y="515030"/>
            <a:ext cx="11253762" cy="58279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151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464153" y="434445"/>
            <a:ext cx="11263693" cy="59528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632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0720"/>
          <a:stretch/>
        </p:blipFill>
        <p:spPr>
          <a:xfrm>
            <a:off x="1671225" y="361952"/>
            <a:ext cx="8849549" cy="61309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964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669"/>
          <a:stretch/>
        </p:blipFill>
        <p:spPr>
          <a:xfrm>
            <a:off x="3195637" y="387218"/>
            <a:ext cx="5800725" cy="6083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76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7115"/>
          <a:stretch/>
        </p:blipFill>
        <p:spPr>
          <a:xfrm>
            <a:off x="3331369" y="411304"/>
            <a:ext cx="5529262" cy="59991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760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3688" y="365494"/>
            <a:ext cx="10144623" cy="6127011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6693" y="1613118"/>
            <a:ext cx="10618613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ne me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Quittes pas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103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2021-01-11T19:57:54Z</dcterms:created>
  <dcterms:modified xsi:type="dcterms:W3CDTF">2021-01-26T20:04:37Z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