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fTD+DZf6uMsHbhWgN0Mag==" hashData="FJjmbVS+FwF5KIR7KPCVannKn/dCVCtdeFrMnzvC27lFHGGGe4DtTGmkIm/mjV8Pf85GWzdUV3yNrm1kuGw48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A08F24-48C2-4E21-862F-CDC24482F08C}" type="datetimeFigureOut">
              <a:rPr lang="fr-FR" smtClean="0"/>
              <a:t>26/01/2021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6345B2-C9EF-4425-A6E8-2B11BC3B3E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33721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75020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11603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98483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19132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8024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67812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59637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788705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55394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76166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3697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83998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345331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112935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28286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A2F1C-0D42-438F-9BD9-17A26DDBB099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551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76E74-8297-42EA-9E87-FFBDDAD33148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4973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BF9ED-AE17-434C-8C1C-6681E68414DD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5262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6BC17-D04B-4A2B-8F15-830F500C29C2}" type="datetime1">
              <a:rPr lang="fr-FR" smtClean="0"/>
              <a:t>26/01/2021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962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F2229-4E3C-42A9-A9ED-6C4812AC23F8}" type="datetime1">
              <a:rPr lang="fr-FR" smtClean="0"/>
              <a:t>26/01/2021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9550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57994-F3E5-4FB4-9271-A9997FC62FFD}" type="datetime1">
              <a:rPr lang="fr-FR" smtClean="0"/>
              <a:t>26/01/2021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673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21236-736B-4F50-8839-436756C021E4}" type="datetime1">
              <a:rPr lang="fr-FR" smtClean="0"/>
              <a:t>26/01/2021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4464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542BB-600F-4C18-A657-50EFB5BFAEB0}" type="datetime1">
              <a:rPr lang="fr-FR" smtClean="0"/>
              <a:t>26/01/2021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4021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55801-FA37-4165-9C84-B46A68B0E9E6}" type="datetime1">
              <a:rPr lang="fr-FR" smtClean="0"/>
              <a:t>26/01/2021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4216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B7AE0-A77C-43FA-BBDF-48F4CE1E097C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2842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3CBB5-8D58-4883-AA70-165690A2402D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3554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9000">
              <a:srgbClr val="FFC000"/>
            </a:gs>
            <a:gs pos="85000">
              <a:srgbClr val="C00000"/>
            </a:gs>
            <a:gs pos="94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6E9B18-3C61-472F-9F60-2762149D49AB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09877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65862" y="6464981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330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60115" y="648244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3792" r="-410" b="14683"/>
          <a:stretch/>
        </p:blipFill>
        <p:spPr>
          <a:xfrm>
            <a:off x="1103144" y="342900"/>
            <a:ext cx="10146860" cy="612208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579968" y="1101830"/>
            <a:ext cx="8965916" cy="54014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Ne me</a:t>
            </a:r>
          </a:p>
          <a:p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quittes pas</a:t>
            </a:r>
          </a:p>
          <a:p>
            <a:r>
              <a:rPr lang="fr-FR" sz="11500" b="1" dirty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</a:t>
            </a:r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N°8</a:t>
            </a:r>
            <a:endParaRPr lang="fr-FR" sz="11500" b="1" dirty="0">
              <a:ln>
                <a:solidFill>
                  <a:schemeClr val="bg1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1719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  <p:sndAc>
          <p:stSnd loop="1">
            <p:snd r:embed="rId3" name="297 Jacques Brel - Ne me quitte pas.wav"/>
          </p:stSnd>
        </p:sndAc>
      </p:transition>
    </mc:Choice>
    <mc:Fallback>
      <p:transition spd="slow" advTm="10000">
        <p:wedge/>
        <p:sndAc>
          <p:stSnd loop="1">
            <p:snd r:embed="rId3" name="297 Jacques Brel - Ne me quitte p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284846" y="6492875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34760" y="649287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4" y="6492874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6762" y="431303"/>
            <a:ext cx="10658476" cy="59953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60864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284846" y="6492875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0319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4" y="6464981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1076" y="539525"/>
            <a:ext cx="10229850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87318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9083" y="392576"/>
            <a:ext cx="5473834" cy="60365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577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94" b="26163"/>
          <a:stretch/>
        </p:blipFill>
        <p:spPr>
          <a:xfrm>
            <a:off x="418318" y="381952"/>
            <a:ext cx="11355363" cy="61109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61669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10" b="10349"/>
          <a:stretch/>
        </p:blipFill>
        <p:spPr>
          <a:xfrm>
            <a:off x="3012871" y="357186"/>
            <a:ext cx="6247244" cy="61356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55587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5344" y="366046"/>
            <a:ext cx="5744355" cy="608428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58089" y="5872164"/>
            <a:ext cx="1295402" cy="410256"/>
          </a:xfrm>
          <a:prstGeom prst="rect">
            <a:avLst/>
          </a:prstGeom>
          <a:effectLst>
            <a:softEdge rad="31750"/>
          </a:effectLst>
        </p:spPr>
      </p:pic>
    </p:spTree>
    <p:extLst>
      <p:ext uri="{BB962C8B-B14F-4D97-AF65-F5344CB8AC3E}">
        <p14:creationId xmlns:p14="http://schemas.microsoft.com/office/powerpoint/2010/main" val="1033654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73"/>
          <a:stretch/>
        </p:blipFill>
        <p:spPr>
          <a:xfrm>
            <a:off x="1737145" y="423632"/>
            <a:ext cx="8717710" cy="60107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34510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7475" y="338681"/>
            <a:ext cx="6829425" cy="61378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298871" y="5829299"/>
            <a:ext cx="2057401" cy="478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0796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4699" y="385931"/>
            <a:ext cx="5581615" cy="6106943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00862" y="5983742"/>
            <a:ext cx="1895439" cy="324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519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4581" y="373617"/>
            <a:ext cx="5857875" cy="611076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381288" y="6057900"/>
            <a:ext cx="1519825" cy="224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6327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0589" r="92" b="18118"/>
          <a:stretch/>
        </p:blipFill>
        <p:spPr>
          <a:xfrm>
            <a:off x="1843014" y="375960"/>
            <a:ext cx="8505973" cy="60697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79640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293" r="251" b="8887"/>
          <a:stretch/>
        </p:blipFill>
        <p:spPr>
          <a:xfrm>
            <a:off x="2559844" y="382739"/>
            <a:ext cx="7072312" cy="60925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7640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60" b="13830"/>
          <a:stretch/>
        </p:blipFill>
        <p:spPr>
          <a:xfrm>
            <a:off x="1035714" y="282730"/>
            <a:ext cx="10120574" cy="61274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7604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65862" y="6464981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330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3688" y="365494"/>
            <a:ext cx="10144623" cy="6127011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60115" y="648244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86693" y="1613118"/>
            <a:ext cx="10618613" cy="36317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 ne me</a:t>
            </a:r>
          </a:p>
          <a:p>
            <a:r>
              <a:rPr lang="fr-FR" sz="11500" b="1" dirty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Quittes pas</a:t>
            </a:r>
            <a:endParaRPr lang="fr-FR" sz="11500" b="1" dirty="0">
              <a:ln>
                <a:solidFill>
                  <a:schemeClr val="bg1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161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103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2021-01-11T19:57:54Z</dcterms:created>
  <dcterms:modified xsi:type="dcterms:W3CDTF">2021-01-26T19:53:41Z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