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c1E5VWlifAH1QabYrKBkw==" hashData="5JMhj6+7Ty2x2gTrk37yxa7L3ojqdcRP8Jc6UJG+4ltPjS9x/9wZudc090FDGlJjePhDI/6+acEGpIm/kPC0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792" r="-410" b="14683"/>
          <a:stretch/>
        </p:blipFill>
        <p:spPr>
          <a:xfrm>
            <a:off x="1103144" y="342900"/>
            <a:ext cx="10146860" cy="61220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79968" y="1101830"/>
            <a:ext cx="8965916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Ne me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  <p:sndAc>
          <p:stSnd loop="1">
            <p:snd r:embed="rId3" name="297 Jacques Brel - Ne me quitte pas.wav"/>
          </p:stSnd>
        </p:sndAc>
      </p:transition>
    </mc:Choice>
    <mc:Fallback>
      <p:transition spd="slow" advTm="10000">
        <p:wedge/>
        <p:sndAc>
          <p:stSnd loop="1">
            <p:snd r:embed="rId3" name="297 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762" y="431303"/>
            <a:ext cx="10658476" cy="5995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6" y="539525"/>
            <a:ext cx="1022985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4328" y="410766"/>
            <a:ext cx="7863343" cy="5897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92" r="94" b="9166"/>
          <a:stretch/>
        </p:blipFill>
        <p:spPr>
          <a:xfrm>
            <a:off x="2243879" y="392906"/>
            <a:ext cx="7704241" cy="6072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464" y="399598"/>
            <a:ext cx="6972300" cy="597537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86650" y="5857875"/>
            <a:ext cx="1714500" cy="31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3140" r="-278" b="11352"/>
          <a:stretch/>
        </p:blipFill>
        <p:spPr>
          <a:xfrm>
            <a:off x="1953799" y="364446"/>
            <a:ext cx="8284404" cy="60928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1" b="14237"/>
          <a:stretch/>
        </p:blipFill>
        <p:spPr>
          <a:xfrm>
            <a:off x="1319494" y="389954"/>
            <a:ext cx="9645090" cy="6102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4" b="23753"/>
          <a:stretch/>
        </p:blipFill>
        <p:spPr>
          <a:xfrm>
            <a:off x="367254" y="381952"/>
            <a:ext cx="11438654" cy="6110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0" b="12074"/>
          <a:stretch/>
        </p:blipFill>
        <p:spPr>
          <a:xfrm>
            <a:off x="1245293" y="417189"/>
            <a:ext cx="9701415" cy="59873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00" b="14469"/>
          <a:stretch/>
        </p:blipFill>
        <p:spPr>
          <a:xfrm>
            <a:off x="994980" y="377528"/>
            <a:ext cx="10202042" cy="6066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8" b="14335"/>
          <a:stretch/>
        </p:blipFill>
        <p:spPr>
          <a:xfrm>
            <a:off x="997026" y="352149"/>
            <a:ext cx="10197949" cy="6117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264" r="252" b="8669"/>
          <a:stretch/>
        </p:blipFill>
        <p:spPr>
          <a:xfrm>
            <a:off x="2528888" y="355890"/>
            <a:ext cx="7115175" cy="6073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288" y="353163"/>
            <a:ext cx="7486650" cy="606676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15262" y="5661515"/>
            <a:ext cx="1843089" cy="521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3688" y="365494"/>
            <a:ext cx="10144623" cy="612701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6693" y="1613118"/>
            <a:ext cx="10618613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ne me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2021-01-11T19:57:54Z</dcterms:created>
  <dcterms:modified xsi:type="dcterms:W3CDTF">2021-01-26T19:41:53Z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