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qopdxN2r4PzpTFx6SfMKA==" hashData="hfDlqaf3LutuxNYkoakSDMDg5Wnh3/3WW1z3iFkjAq32r5RC1X6vF61HVu5Z8r3LcRsJBhDTIA8nklwidTY8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08F24-48C2-4E21-862F-CDC24482F08C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345B2-C9EF-4425-A6E8-2B11BC3B3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372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50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160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84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13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2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781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963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887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53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1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69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399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453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2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82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2F1C-0D42-438F-9BD9-17A26DDBB099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5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6E74-8297-42EA-9E87-FFBDDAD33148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7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F9ED-AE17-434C-8C1C-6681E68414D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26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BC17-D04B-4A2B-8F15-830F500C29C2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2229-4E3C-42A9-A9ED-6C4812AC23F8}" type="datetime1">
              <a:rPr lang="fr-FR" smtClean="0"/>
              <a:t>12/01/2021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55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7994-F3E5-4FB4-9271-A9997FC62FFD}" type="datetime1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21236-736B-4F50-8839-436756C021E4}" type="datetime1">
              <a:rPr lang="fr-FR" smtClean="0"/>
              <a:t>12/01/2021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542BB-600F-4C18-A657-50EFB5BFAEB0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02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55801-FA37-4165-9C84-B46A68B0E9E6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B7AE0-A77C-43FA-BBDF-48F4CE1E097C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4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3CBB5-8D58-4883-AA70-165690A2402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5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rgbClr val="FFC000"/>
            </a:gs>
            <a:gs pos="85000">
              <a:srgbClr val="C00000"/>
            </a:gs>
            <a:gs pos="9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9B18-3C61-472F-9F60-2762149D49AB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98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3792" r="-410" b="14683"/>
          <a:stretch/>
        </p:blipFill>
        <p:spPr>
          <a:xfrm>
            <a:off x="1103144" y="342900"/>
            <a:ext cx="10146860" cy="61220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579968" y="1101830"/>
            <a:ext cx="8965916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Ne me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71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  <p:sndAc>
          <p:stSnd loop="1">
            <p:snd r:embed="rId3" name="297 Jacques Brel - Ne me quitte pas.wav"/>
          </p:stSnd>
        </p:sndAc>
      </p:transition>
    </mc:Choice>
    <mc:Fallback>
      <p:transition spd="slow" advTm="10000">
        <p:wedge/>
        <p:sndAc>
          <p:stSnd loop="1">
            <p:snd r:embed="rId3" name="297 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34760" y="649287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92874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62" y="431303"/>
            <a:ext cx="10658476" cy="5995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08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0319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64981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6" y="539525"/>
            <a:ext cx="1022985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731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25" r="-1744" b="17083"/>
          <a:stretch/>
        </p:blipFill>
        <p:spPr>
          <a:xfrm>
            <a:off x="571955" y="374552"/>
            <a:ext cx="11144249" cy="61088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57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18" r="417" b="21205"/>
          <a:stretch/>
        </p:blipFill>
        <p:spPr>
          <a:xfrm>
            <a:off x="1843089" y="389647"/>
            <a:ext cx="8572500" cy="60359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166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542" r="-902" b="19792"/>
          <a:stretch/>
        </p:blipFill>
        <p:spPr>
          <a:xfrm>
            <a:off x="442913" y="400049"/>
            <a:ext cx="11306475" cy="60688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558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8333" r="-278" b="25000"/>
          <a:stretch/>
        </p:blipFill>
        <p:spPr>
          <a:xfrm>
            <a:off x="275237" y="357189"/>
            <a:ext cx="11632798" cy="59510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65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2708" r="-1437" b="21458"/>
          <a:stretch/>
        </p:blipFill>
        <p:spPr>
          <a:xfrm>
            <a:off x="1800225" y="359852"/>
            <a:ext cx="8672513" cy="60927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51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917" r="-84" b="23542"/>
          <a:stretch/>
        </p:blipFill>
        <p:spPr>
          <a:xfrm>
            <a:off x="728663" y="385762"/>
            <a:ext cx="10915650" cy="60669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79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667" r="-84" b="37292"/>
          <a:stretch/>
        </p:blipFill>
        <p:spPr>
          <a:xfrm>
            <a:off x="342900" y="297025"/>
            <a:ext cx="11532947" cy="622725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1151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1667" r="-278" b="24792"/>
          <a:stretch/>
        </p:blipFill>
        <p:spPr>
          <a:xfrm>
            <a:off x="385764" y="371474"/>
            <a:ext cx="11444286" cy="61104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632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" y="342305"/>
            <a:ext cx="11187113" cy="61505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964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38" r="255" b="10489"/>
          <a:stretch/>
        </p:blipFill>
        <p:spPr>
          <a:xfrm>
            <a:off x="1745457" y="289955"/>
            <a:ext cx="8701088" cy="6112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76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44" b="6012"/>
          <a:stretch/>
        </p:blipFill>
        <p:spPr>
          <a:xfrm>
            <a:off x="657225" y="278763"/>
            <a:ext cx="10901363" cy="62165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760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688" y="365494"/>
            <a:ext cx="10144623" cy="6127011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6693" y="1613118"/>
            <a:ext cx="10618613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ne me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2021-01-11T19:57:54Z</dcterms:created>
  <dcterms:modified xsi:type="dcterms:W3CDTF">2021-01-12T18:42:54Z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