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Uho9tWCWKHAyvo1wdDjiQ==" hashData="CYv3WJLY8hIHT11/mVjiSoyijLUBJ7Wu8Ta0kx8IzmFXWS+4mazbU/IKSpNVY6Na4+WLXuH6wz5CqS5x/kf96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A08F24-48C2-4E21-862F-CDC24482F08C}" type="datetimeFigureOut">
              <a:rPr lang="fr-FR" smtClean="0"/>
              <a:t>12/01/2021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6345B2-C9EF-4425-A6E8-2B11BC3B3E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372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502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160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98483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9132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024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7812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59637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8870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5539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166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3697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83998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4533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11293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2828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A2F1C-0D42-438F-9BD9-17A26DDBB099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551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76E74-8297-42EA-9E87-FFBDDAD33148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4973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F9ED-AE17-434C-8C1C-6681E68414DD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5262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BC17-D04B-4A2B-8F15-830F500C29C2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62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F2229-4E3C-42A9-A9ED-6C4812AC23F8}" type="datetime1">
              <a:rPr lang="fr-FR" smtClean="0"/>
              <a:t>12/01/2021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9550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57994-F3E5-4FB4-9271-A9997FC62FFD}" type="datetime1">
              <a:rPr lang="fr-FR" smtClean="0"/>
              <a:t>12/01/2021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673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21236-736B-4F50-8839-436756C021E4}" type="datetime1">
              <a:rPr lang="fr-FR" smtClean="0"/>
              <a:t>12/01/2021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464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542BB-600F-4C18-A657-50EFB5BFAEB0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4021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55801-FA37-4165-9C84-B46A68B0E9E6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216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B7AE0-A77C-43FA-BBDF-48F4CE1E097C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2842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3CBB5-8D58-4883-AA70-165690A2402D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55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9000">
              <a:srgbClr val="FFC000"/>
            </a:gs>
            <a:gs pos="85000">
              <a:srgbClr val="C00000"/>
            </a:gs>
            <a:gs pos="94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E9B18-3C61-472F-9F60-2762149D49AB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987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65862" y="6464981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330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60115" y="648244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t="3792" r="-410" b="14683"/>
          <a:stretch/>
        </p:blipFill>
        <p:spPr>
          <a:xfrm>
            <a:off x="1103144" y="342900"/>
            <a:ext cx="10146860" cy="612208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579968" y="1101830"/>
            <a:ext cx="8965916" cy="54014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Ne me</a:t>
            </a:r>
          </a:p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quittes pas</a:t>
            </a:r>
          </a:p>
          <a:p>
            <a:r>
              <a:rPr lang="fr-FR" sz="115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</a:t>
            </a:r>
            <a:endParaRPr lang="fr-FR" sz="115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719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  <p:sndAc>
          <p:stSnd loop="1">
            <p:snd r:embed="rId3" name="297 Jacques Brel - Ne me quitte pas.wav"/>
          </p:stSnd>
        </p:sndAc>
      </p:transition>
    </mc:Choice>
    <mc:Fallback>
      <p:transition spd="slow" advTm="10000">
        <p:wedge/>
        <p:sndAc>
          <p:stSnd loop="1">
            <p:snd r:embed="rId3" name="297 Jacques Brel - Ne me quitte p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4846" y="6492875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34760" y="649287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4" y="6492874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762" y="431303"/>
            <a:ext cx="10658476" cy="59953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0864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4846" y="6492875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0319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4" y="6464981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076" y="539525"/>
            <a:ext cx="1022985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7318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882" r="-718" b="19218"/>
          <a:stretch/>
        </p:blipFill>
        <p:spPr>
          <a:xfrm>
            <a:off x="487137" y="345873"/>
            <a:ext cx="11217727" cy="60011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577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2500" r="-486" b="20000"/>
          <a:stretch/>
        </p:blipFill>
        <p:spPr>
          <a:xfrm>
            <a:off x="594605" y="357188"/>
            <a:ext cx="10992557" cy="60775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1669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1875" r="-278" b="29583"/>
          <a:stretch/>
        </p:blipFill>
        <p:spPr>
          <a:xfrm>
            <a:off x="325771" y="432594"/>
            <a:ext cx="11540458" cy="59928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5587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3125" r="-486" b="28333"/>
          <a:stretch/>
        </p:blipFill>
        <p:spPr>
          <a:xfrm>
            <a:off x="300039" y="314326"/>
            <a:ext cx="11683574" cy="61785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3654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7707" r="-232" b="19068"/>
          <a:stretch/>
        </p:blipFill>
        <p:spPr>
          <a:xfrm>
            <a:off x="514350" y="346071"/>
            <a:ext cx="11187113" cy="61468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4510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2708" r="-486" b="20000"/>
          <a:stretch/>
        </p:blipFill>
        <p:spPr>
          <a:xfrm>
            <a:off x="485775" y="400049"/>
            <a:ext cx="11102376" cy="60774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796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3958" r="-278" b="29167"/>
          <a:stretch/>
        </p:blipFill>
        <p:spPr>
          <a:xfrm>
            <a:off x="188687" y="484572"/>
            <a:ext cx="11800533" cy="60083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11519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6458" r="-278" b="24376"/>
          <a:stretch/>
        </p:blipFill>
        <p:spPr>
          <a:xfrm>
            <a:off x="260359" y="385878"/>
            <a:ext cx="11671284" cy="60499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6327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358" r="-333" b="18303"/>
          <a:stretch/>
        </p:blipFill>
        <p:spPr>
          <a:xfrm>
            <a:off x="1685925" y="352346"/>
            <a:ext cx="8758419" cy="61405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9640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152" b="14515"/>
          <a:stretch/>
        </p:blipFill>
        <p:spPr>
          <a:xfrm>
            <a:off x="357189" y="338665"/>
            <a:ext cx="11521300" cy="615163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72237" t="65794" r="6436" b="30490"/>
          <a:stretch/>
        </p:blipFill>
        <p:spPr>
          <a:xfrm>
            <a:off x="8301038" y="4400550"/>
            <a:ext cx="2728912" cy="528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64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92314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5417" r="139" b="19167"/>
          <a:stretch/>
        </p:blipFill>
        <p:spPr>
          <a:xfrm>
            <a:off x="385888" y="379174"/>
            <a:ext cx="11420223" cy="60996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7604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65862" y="6464981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330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688" y="365494"/>
            <a:ext cx="10144623" cy="6127011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60115" y="648244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86693" y="1613118"/>
            <a:ext cx="10618613" cy="36317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ne me</a:t>
            </a:r>
          </a:p>
          <a:p>
            <a:r>
              <a:rPr lang="fr-FR" sz="115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Quittes pas</a:t>
            </a:r>
            <a:endParaRPr lang="fr-FR" sz="115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61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103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2021-01-11T19:57:54Z</dcterms:created>
  <dcterms:modified xsi:type="dcterms:W3CDTF">2021-01-12T15:55:23Z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