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NS5DuPRpOsbkZ9AOyOOoQ==" hashData="LgLs8SLQCCYPQAmbsSU5wm9Q8Zm/RuvUkQ7K030Sw3ZAYesKEOob/h5bTOz9YmTByn5/EnGcTPofMB5iRV+y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3792" r="-410" b="14683"/>
          <a:stretch/>
        </p:blipFill>
        <p:spPr>
          <a:xfrm>
            <a:off x="1103144" y="342900"/>
            <a:ext cx="10146860" cy="61220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79968" y="1101830"/>
            <a:ext cx="8965916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Ne me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N°4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  <p:sndAc>
          <p:stSnd loop="1">
            <p:snd r:embed="rId3" name="297 Jacques Brel - Ne me quitte pas.wav"/>
          </p:stSnd>
        </p:sndAc>
      </p:transition>
    </mc:Choice>
    <mc:Fallback>
      <p:transition spd="slow" advTm="10000">
        <p:wedge/>
        <p:sndAc>
          <p:stSnd loop="1">
            <p:snd r:embed="rId3" name="297 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62" y="431303"/>
            <a:ext cx="10658476" cy="5995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6" y="539525"/>
            <a:ext cx="1022985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3571" r="-429" b="17643"/>
          <a:stretch/>
        </p:blipFill>
        <p:spPr>
          <a:xfrm>
            <a:off x="828676" y="442332"/>
            <a:ext cx="10601324" cy="5900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124" r="-486" b="23959"/>
          <a:stretch/>
        </p:blipFill>
        <p:spPr>
          <a:xfrm>
            <a:off x="528638" y="384243"/>
            <a:ext cx="11129961" cy="5966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083" r="138" b="16666"/>
          <a:stretch/>
        </p:blipFill>
        <p:spPr>
          <a:xfrm>
            <a:off x="600075" y="375250"/>
            <a:ext cx="10987088" cy="6046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142" r="310" b="24809"/>
          <a:stretch/>
        </p:blipFill>
        <p:spPr>
          <a:xfrm>
            <a:off x="839449" y="361331"/>
            <a:ext cx="10586416" cy="60582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525" r="-128" b="23715"/>
          <a:stretch/>
        </p:blipFill>
        <p:spPr>
          <a:xfrm>
            <a:off x="644577" y="584616"/>
            <a:ext cx="10807908" cy="5723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2897" r="90" b="12569"/>
          <a:stretch/>
        </p:blipFill>
        <p:spPr>
          <a:xfrm>
            <a:off x="1289155" y="393292"/>
            <a:ext cx="9578714" cy="6099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673" r="1903" b="19860"/>
          <a:stretch/>
        </p:blipFill>
        <p:spPr>
          <a:xfrm>
            <a:off x="689547" y="419726"/>
            <a:ext cx="10762937" cy="5971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645" r="-346" b="21967"/>
          <a:stretch/>
        </p:blipFill>
        <p:spPr>
          <a:xfrm>
            <a:off x="527155" y="394920"/>
            <a:ext cx="11137692" cy="6031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519" r="91" b="22186"/>
          <a:stretch/>
        </p:blipFill>
        <p:spPr>
          <a:xfrm>
            <a:off x="539647" y="372650"/>
            <a:ext cx="11122702" cy="6120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807" r="-533" b="19172"/>
          <a:stretch/>
        </p:blipFill>
        <p:spPr>
          <a:xfrm>
            <a:off x="599607" y="424723"/>
            <a:ext cx="11182662" cy="60681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513" r="-784" b="25465"/>
          <a:stretch/>
        </p:blipFill>
        <p:spPr>
          <a:xfrm>
            <a:off x="344774" y="345310"/>
            <a:ext cx="11658541" cy="6017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688" y="365494"/>
            <a:ext cx="10144623" cy="6127011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6693" y="1613118"/>
            <a:ext cx="10618613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ne me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2021-01-11T19:57:54Z</dcterms:created>
  <dcterms:modified xsi:type="dcterms:W3CDTF">2021-01-12T15:35:54Z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