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MnBbGUC67Pa3/YCBfZ9VkQ==" hashData="GU/bZs+IOCQwDa70DwhS6jPbzH9CouJZ03mrXXciKF9hC9dqSDy5t+fLy/rqMqc04ALm//SBW0zOmBuCi1P2TA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56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08F24-48C2-4E21-862F-CDC24482F08C}" type="datetimeFigureOut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6345B2-C9EF-4425-A6E8-2B11BC3B3EF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233721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75020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11603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98483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191322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802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7678126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6596376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6788705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5394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76166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36972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839989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4345331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112935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46345B2-C9EF-4425-A6E8-2B11BC3B3EF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2282862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14A2F1C-0D42-438F-9BD9-17A26DDBB099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5510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D276E74-8297-42EA-9E87-FFBDDAD33148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249734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8BF9ED-AE17-434C-8C1C-6681E68414D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52620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96BC17-D04B-4A2B-8F15-830F500C29C2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624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2229-4E3C-42A9-A9ED-6C4812AC23F8}" type="datetime1">
              <a:rPr lang="fr-FR" smtClean="0"/>
              <a:t>12/01/2021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95507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D257994-F3E5-4FB4-9271-A9997FC62FFD}" type="datetime1">
              <a:rPr lang="fr-FR" smtClean="0"/>
              <a:t>12/01/2021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673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B521236-736B-4F50-8839-436756C021E4}" type="datetime1">
              <a:rPr lang="fr-FR" smtClean="0"/>
              <a:t>12/01/2021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44640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8542BB-600F-4C18-A657-50EFB5BFAEB0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540210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C855801-FA37-4165-9C84-B46A68B0E9E6}" type="datetime1">
              <a:rPr lang="fr-FR" smtClean="0"/>
              <a:t>12/01/2021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64216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72B7AE0-A77C-43FA-BBDF-48F4CE1E097C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2842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53CBB5-8D58-4883-AA70-165690A2402D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535543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5000"/>
                <a:lumOff val="95000"/>
              </a:schemeClr>
            </a:gs>
            <a:gs pos="79000">
              <a:srgbClr val="FFC000"/>
            </a:gs>
            <a:gs pos="85000">
              <a:srgbClr val="C00000"/>
            </a:gs>
            <a:gs pos="94000">
              <a:schemeClr val="tx1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9B18-3C61-472F-9F60-2762149D49AB}" type="datetime1">
              <a:rPr lang="fr-FR" smtClean="0"/>
              <a:t>12/01/2021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09D6D6F-7A96-49FE-93AA-0458796858E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009877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4"/>
          <a:srcRect l="-1" t="3792" r="-410" b="14683"/>
          <a:stretch/>
        </p:blipFill>
        <p:spPr>
          <a:xfrm>
            <a:off x="1103144" y="342900"/>
            <a:ext cx="10146860" cy="6122081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579968" y="1101830"/>
            <a:ext cx="8965916" cy="540147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Ne me</a:t>
            </a:r>
          </a:p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  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N°3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717198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  <p:sndAc>
          <p:stSnd loop="1">
            <p:snd r:embed="rId3" name="297 Jacques Brel - Ne me quitte pas.wav"/>
          </p:stSnd>
        </p:sndAc>
      </p:transition>
    </mc:Choice>
    <mc:Fallback>
      <p:transition spd="slow" advTm="10000">
        <p:wedge/>
        <p:sndAc>
          <p:stSnd loop="1">
            <p:snd r:embed="rId3" name="297 Jacques Brel - Ne me quitte pas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134760" y="6492873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92874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6762" y="431303"/>
            <a:ext cx="10658476" cy="599539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608642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284846" y="6492875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03195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4" y="6464981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1076" y="539525"/>
            <a:ext cx="10229850" cy="57150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873180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774" y="585788"/>
            <a:ext cx="10801375" cy="567639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958577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4520" y="476949"/>
            <a:ext cx="11322959" cy="58313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2616698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1550" y="461963"/>
            <a:ext cx="10358438" cy="58463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3555876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0100" y="390524"/>
            <a:ext cx="10615613" cy="6043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0336547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9791" r="-278" b="20625"/>
          <a:stretch/>
        </p:blipFill>
        <p:spPr>
          <a:xfrm>
            <a:off x="1457326" y="456706"/>
            <a:ext cx="9295648" cy="582571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34510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9583" r="-278" b="25625"/>
          <a:stretch/>
        </p:blipFill>
        <p:spPr>
          <a:xfrm>
            <a:off x="419327" y="346373"/>
            <a:ext cx="11296424" cy="617235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0796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11875" r="-70" b="20833"/>
          <a:stretch/>
        </p:blipFill>
        <p:spPr>
          <a:xfrm>
            <a:off x="723900" y="420899"/>
            <a:ext cx="10744199" cy="601620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115199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6756" y="370682"/>
            <a:ext cx="10758487" cy="611663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063279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77" b="3311"/>
          <a:stretch/>
        </p:blipFill>
        <p:spPr>
          <a:xfrm>
            <a:off x="580194" y="418307"/>
            <a:ext cx="11031614" cy="60213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796400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7225" y="390525"/>
            <a:ext cx="10858500" cy="60579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57640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188687" y="6492874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1" y="651872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356272" y="649287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57238" y="390524"/>
            <a:ext cx="10644187" cy="602932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7604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88687" y="174172"/>
            <a:ext cx="11814628" cy="6473372"/>
          </a:xfrm>
          <a:prstGeom prst="rect">
            <a:avLst/>
          </a:prstGeom>
          <a:noFill/>
          <a:ln w="190500"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65862" y="6464981"/>
            <a:ext cx="2743200" cy="365125"/>
          </a:xfrm>
        </p:spPr>
        <p:txBody>
          <a:bodyPr/>
          <a:lstStyle/>
          <a:p>
            <a:fld id="{3B7E4366-2FAB-436A-8BA7-038A8068F952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38600" y="6503309"/>
            <a:ext cx="4114800" cy="365125"/>
          </a:xfrm>
        </p:spPr>
        <p:txBody>
          <a:bodyPr/>
          <a:lstStyle/>
          <a:p>
            <a:r>
              <a:rPr lang="fr-FR" sz="1800" b="1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23688" y="365494"/>
            <a:ext cx="10144623" cy="6127011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9260115" y="6482445"/>
            <a:ext cx="2743200" cy="365125"/>
          </a:xfrm>
        </p:spPr>
        <p:txBody>
          <a:bodyPr/>
          <a:lstStyle/>
          <a:p>
            <a:fld id="{E09D6D6F-7A96-49FE-93AA-0458796858E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6693" y="1613118"/>
            <a:ext cx="10618613" cy="36317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ne me</a:t>
            </a:r>
          </a:p>
          <a:p>
            <a:r>
              <a:rPr lang="fr-FR" sz="11500" b="1" dirty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11500" b="1" dirty="0" smtClean="0">
                <a:ln>
                  <a:solidFill>
                    <a:schemeClr val="bg1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Quittes pas</a:t>
            </a:r>
            <a:endParaRPr lang="fr-FR" sz="11500" b="1" dirty="0">
              <a:ln>
                <a:solidFill>
                  <a:schemeClr val="bg1"/>
                </a:solidFill>
              </a:ln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1617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10000">
        <p:wedge/>
      </p:transition>
    </mc:Choice>
    <mc:Fallback>
      <p:transition spd="slow" advTm="10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1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13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46</TotalTime>
  <Words>103</Words>
  <Application>Microsoft Office PowerPoint</Application>
  <PresentationFormat>Grand écran</PresentationFormat>
  <Paragraphs>65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12</cp:revision>
  <dcterms:created xsi:type="dcterms:W3CDTF">2021-01-11T19:57:54Z</dcterms:created>
  <dcterms:modified xsi:type="dcterms:W3CDTF">2021-01-12T14:29:02Z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