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WeaoiTI2O4bsHQ88Fb71Q==" hashData="73KfwYg31DJBOrNwPaMiAIxHDhbj/+A7E1wy3kO2sEhOZq9qEd6d7rjTEmrqqG2l8e+nCY4Fo1IZgOlxh71NJ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A08F24-48C2-4E21-862F-CDC24482F08C}" type="datetimeFigureOut">
              <a:rPr lang="fr-FR" smtClean="0"/>
              <a:t>12/01/2021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6345B2-C9EF-4425-A6E8-2B11BC3B3E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33721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75020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11603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98483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19132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8024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67812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596376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788705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55394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761666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36972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839989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112935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345331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28286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A2F1C-0D42-438F-9BD9-17A26DDBB099}" type="datetime1">
              <a:rPr lang="fr-FR" smtClean="0"/>
              <a:t>12/01/2021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551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76E74-8297-42EA-9E87-FFBDDAD33148}" type="datetime1">
              <a:rPr lang="fr-FR" smtClean="0"/>
              <a:t>12/01/2021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4973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BF9ED-AE17-434C-8C1C-6681E68414DD}" type="datetime1">
              <a:rPr lang="fr-FR" smtClean="0"/>
              <a:t>12/01/2021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52620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6BC17-D04B-4A2B-8F15-830F500C29C2}" type="datetime1">
              <a:rPr lang="fr-FR" smtClean="0"/>
              <a:t>12/01/2021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962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F2229-4E3C-42A9-A9ED-6C4812AC23F8}" type="datetime1">
              <a:rPr lang="fr-FR" smtClean="0"/>
              <a:t>12/01/2021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9550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57994-F3E5-4FB4-9271-A9997FC62FFD}" type="datetime1">
              <a:rPr lang="fr-FR" smtClean="0"/>
              <a:t>12/01/2021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26738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521236-736B-4F50-8839-436756C021E4}" type="datetime1">
              <a:rPr lang="fr-FR" smtClean="0"/>
              <a:t>12/01/2021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44640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542BB-600F-4C18-A657-50EFB5BFAEB0}" type="datetime1">
              <a:rPr lang="fr-FR" smtClean="0"/>
              <a:t>12/01/2021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4021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55801-FA37-4165-9C84-B46A68B0E9E6}" type="datetime1">
              <a:rPr lang="fr-FR" smtClean="0"/>
              <a:t>12/01/2021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4216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B7AE0-A77C-43FA-BBDF-48F4CE1E097C}" type="datetime1">
              <a:rPr lang="fr-FR" smtClean="0"/>
              <a:t>12/01/2021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2842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3CBB5-8D58-4883-AA70-165690A2402D}" type="datetime1">
              <a:rPr lang="fr-FR" smtClean="0"/>
              <a:t>12/01/2021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3554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9000">
              <a:srgbClr val="FFC000"/>
            </a:gs>
            <a:gs pos="85000">
              <a:srgbClr val="C00000"/>
            </a:gs>
            <a:gs pos="94000">
              <a:schemeClr val="tx1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6E9B18-3C61-472F-9F60-2762149D49AB}" type="datetime1">
              <a:rPr lang="fr-FR" smtClean="0"/>
              <a:t>12/01/2021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09877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65862" y="6464981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330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60115" y="648244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-1" t="3792" r="-410" b="14683"/>
          <a:stretch/>
        </p:blipFill>
        <p:spPr>
          <a:xfrm>
            <a:off x="1103144" y="342900"/>
            <a:ext cx="10146860" cy="612208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579968" y="1101830"/>
            <a:ext cx="8965916" cy="540147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15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</a:t>
            </a:r>
            <a:r>
              <a:rPr lang="fr-FR" sz="115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Ne </a:t>
            </a:r>
            <a:r>
              <a:rPr lang="fr-FR" sz="115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me</a:t>
            </a:r>
          </a:p>
          <a:p>
            <a:r>
              <a:rPr lang="fr-FR" sz="115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quittes pas</a:t>
            </a:r>
          </a:p>
          <a:p>
            <a:r>
              <a:rPr lang="fr-FR" sz="11500" b="1" dirty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115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</a:t>
            </a:r>
            <a:r>
              <a:rPr lang="fr-FR" sz="115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N°2</a:t>
            </a:r>
            <a:endParaRPr lang="fr-FR" sz="11500" b="1" dirty="0">
              <a:ln>
                <a:solidFill>
                  <a:schemeClr val="bg1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1719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  <p:sndAc>
          <p:stSnd loop="1">
            <p:snd r:embed="rId3" name="297 Jacques Brel - Ne me quitte pas.wav"/>
          </p:stSnd>
        </p:sndAc>
      </p:transition>
    </mc:Choice>
    <mc:Fallback>
      <p:transition spd="slow" advTm="10000">
        <p:wedge/>
        <p:sndAc>
          <p:stSnd loop="1">
            <p:snd r:embed="rId3" name="297 Jacques Brel - Ne me quitte pa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284846" y="6492875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34760" y="649287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4" y="6492874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6762" y="431303"/>
            <a:ext cx="10658476" cy="59953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60864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284846" y="6492875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0319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4" y="6464981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1076" y="539525"/>
            <a:ext cx="10229850" cy="5715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87318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45556" y="629487"/>
            <a:ext cx="7100888" cy="56270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58577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14475" y="539353"/>
            <a:ext cx="9144000" cy="57172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61669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66888" y="549786"/>
            <a:ext cx="8658225" cy="57221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555876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57339" y="695086"/>
            <a:ext cx="9086850" cy="54837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33654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4575" y="589530"/>
            <a:ext cx="7543800" cy="56905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34510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0189" y="528637"/>
            <a:ext cx="9215436" cy="57114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80796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r="-387" b="3696"/>
          <a:stretch/>
        </p:blipFill>
        <p:spPr>
          <a:xfrm>
            <a:off x="1981201" y="531669"/>
            <a:ext cx="8229599" cy="57507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11519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0163" y="595313"/>
            <a:ext cx="9558337" cy="57021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063279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250" b="5500"/>
          <a:stretch/>
        </p:blipFill>
        <p:spPr>
          <a:xfrm>
            <a:off x="1400175" y="586468"/>
            <a:ext cx="9401175" cy="56850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79640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313" b="8500"/>
          <a:stretch/>
        </p:blipFill>
        <p:spPr>
          <a:xfrm>
            <a:off x="1571626" y="634970"/>
            <a:ext cx="9115424" cy="55517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77604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0175" y="611982"/>
            <a:ext cx="9415463" cy="56445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57640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65862" y="6464981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330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3688" y="365494"/>
            <a:ext cx="10144623" cy="6127011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60115" y="648244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86693" y="1613118"/>
            <a:ext cx="10618613" cy="36317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15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 ne me</a:t>
            </a:r>
          </a:p>
          <a:p>
            <a:r>
              <a:rPr lang="fr-FR" sz="11500" b="1" dirty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115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Quittes pas</a:t>
            </a:r>
            <a:endParaRPr lang="fr-FR" sz="11500" b="1" dirty="0">
              <a:ln>
                <a:solidFill>
                  <a:schemeClr val="bg1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1617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103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2021-01-11T19:57:54Z</dcterms:created>
  <dcterms:modified xsi:type="dcterms:W3CDTF">2021-01-12T14:14:59Z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