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kan/z6ZsEU7PG6OuA4xQA==" hashData="WQGqBaJzAurE/1Ah5KhyeKrREBsivimUp9USlHeOU9ocBhJc8iu7NX+JKNAF62CIO+TfQ5BjL8qfjVfSS71x4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A08F24-48C2-4E21-862F-CDC24482F08C}" type="datetimeFigureOut">
              <a:rPr lang="fr-FR" smtClean="0"/>
              <a:t>26/01/2021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6345B2-C9EF-4425-A6E8-2B11BC3B3E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33721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75020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11603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984839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191322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8024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678126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596376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788705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55394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761666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36972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839989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345331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112935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28286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A2F1C-0D42-438F-9BD9-17A26DDBB099}" type="datetime1">
              <a:rPr lang="fr-FR" smtClean="0"/>
              <a:t>26/01/2021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5510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76E74-8297-42EA-9E87-FFBDDAD33148}" type="datetime1">
              <a:rPr lang="fr-FR" smtClean="0"/>
              <a:t>26/01/2021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4973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BF9ED-AE17-434C-8C1C-6681E68414DD}" type="datetime1">
              <a:rPr lang="fr-FR" smtClean="0"/>
              <a:t>26/01/2021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52620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6BC17-D04B-4A2B-8F15-830F500C29C2}" type="datetime1">
              <a:rPr lang="fr-FR" smtClean="0"/>
              <a:t>26/01/2021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9624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F2229-4E3C-42A9-A9ED-6C4812AC23F8}" type="datetime1">
              <a:rPr lang="fr-FR" smtClean="0"/>
              <a:t>26/01/2021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95507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257994-F3E5-4FB4-9271-A9997FC62FFD}" type="datetime1">
              <a:rPr lang="fr-FR" smtClean="0"/>
              <a:t>26/01/2021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26738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521236-736B-4F50-8839-436756C021E4}" type="datetime1">
              <a:rPr lang="fr-FR" smtClean="0"/>
              <a:t>26/01/2021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44640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542BB-600F-4C18-A657-50EFB5BFAEB0}" type="datetime1">
              <a:rPr lang="fr-FR" smtClean="0"/>
              <a:t>26/01/2021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40210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55801-FA37-4165-9C84-B46A68B0E9E6}" type="datetime1">
              <a:rPr lang="fr-FR" smtClean="0"/>
              <a:t>26/01/2021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4216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B7AE0-A77C-43FA-BBDF-48F4CE1E097C}" type="datetime1">
              <a:rPr lang="fr-FR" smtClean="0"/>
              <a:t>26/01/2021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28428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3CBB5-8D58-4883-AA70-165690A2402D}" type="datetime1">
              <a:rPr lang="fr-FR" smtClean="0"/>
              <a:t>26/01/2021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3554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9000">
              <a:srgbClr val="FFC000"/>
            </a:gs>
            <a:gs pos="85000">
              <a:srgbClr val="C00000"/>
            </a:gs>
            <a:gs pos="94000">
              <a:schemeClr val="tx1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6E9B18-3C61-472F-9F60-2762149D49AB}" type="datetime1">
              <a:rPr lang="fr-FR" smtClean="0"/>
              <a:t>26/01/2021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09877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65862" y="6464981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330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60115" y="648244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3792" r="-410" b="14683"/>
          <a:stretch/>
        </p:blipFill>
        <p:spPr>
          <a:xfrm>
            <a:off x="1103144" y="342900"/>
            <a:ext cx="10146860" cy="612208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579968" y="1101830"/>
            <a:ext cx="8965916" cy="540147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15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Ne me</a:t>
            </a:r>
          </a:p>
          <a:p>
            <a:r>
              <a:rPr lang="fr-FR" sz="115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quittes pas</a:t>
            </a:r>
          </a:p>
          <a:p>
            <a:r>
              <a:rPr lang="fr-FR" sz="11500" b="1" dirty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115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</a:t>
            </a:r>
            <a:r>
              <a:rPr lang="fr-FR" sz="115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N°10</a:t>
            </a:r>
            <a:endParaRPr lang="fr-FR" sz="11500" b="1" dirty="0">
              <a:ln>
                <a:solidFill>
                  <a:schemeClr val="bg1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17198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  <p:sndAc>
          <p:stSnd loop="1">
            <p:snd r:embed="rId3" name="297 Jacques Brel - Ne me quitte pas.wav"/>
          </p:stSnd>
        </p:sndAc>
      </p:transition>
    </mc:Choice>
    <mc:Fallback>
      <p:transition spd="slow" advTm="10000">
        <p:wedge/>
        <p:sndAc>
          <p:stSnd loop="1">
            <p:snd r:embed="rId3" name="297 Jacques Brel - Ne me quitte pa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284846" y="6492875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34760" y="649287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4" y="6492874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6762" y="431303"/>
            <a:ext cx="10658476" cy="59953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60864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284846" y="6492875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0319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4" y="6464981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1076" y="539525"/>
            <a:ext cx="10229850" cy="5715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873180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16"/>
          <a:stretch/>
        </p:blipFill>
        <p:spPr>
          <a:xfrm>
            <a:off x="1167520" y="468712"/>
            <a:ext cx="9856959" cy="59205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585776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17885" y="471890"/>
            <a:ext cx="10356229" cy="59142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61669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3638" r="-408" b="6502"/>
          <a:stretch/>
        </p:blipFill>
        <p:spPr>
          <a:xfrm>
            <a:off x="1475234" y="427951"/>
            <a:ext cx="9252638" cy="59658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555876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82"/>
          <a:stretch/>
        </p:blipFill>
        <p:spPr>
          <a:xfrm>
            <a:off x="1306231" y="414378"/>
            <a:ext cx="9579537" cy="60292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33654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27"/>
          <a:stretch/>
        </p:blipFill>
        <p:spPr>
          <a:xfrm>
            <a:off x="1780638" y="357188"/>
            <a:ext cx="8630724" cy="61356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34510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5500" r="-84" b="10250"/>
          <a:stretch/>
        </p:blipFill>
        <p:spPr>
          <a:xfrm>
            <a:off x="2453659" y="360638"/>
            <a:ext cx="7284682" cy="61322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80796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66" b="6629"/>
          <a:stretch/>
        </p:blipFill>
        <p:spPr>
          <a:xfrm>
            <a:off x="1413646" y="361950"/>
            <a:ext cx="9364707" cy="61309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11519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6041" r="347" b="12708"/>
          <a:stretch/>
        </p:blipFill>
        <p:spPr>
          <a:xfrm>
            <a:off x="1984257" y="402770"/>
            <a:ext cx="8223485" cy="58796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063279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r="-875" b="4250"/>
          <a:stretch/>
        </p:blipFill>
        <p:spPr>
          <a:xfrm>
            <a:off x="1816894" y="364579"/>
            <a:ext cx="8558214" cy="60925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79640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64469" y="605970"/>
            <a:ext cx="11063061" cy="56505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57640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657134" y="420265"/>
            <a:ext cx="10877732" cy="60174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77604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65862" y="6464981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330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3688" y="365494"/>
            <a:ext cx="10144623" cy="6127011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60115" y="648244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86693" y="1613118"/>
            <a:ext cx="10618613" cy="36317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15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 ne me</a:t>
            </a:r>
          </a:p>
          <a:p>
            <a:r>
              <a:rPr lang="fr-FR" sz="11500" b="1" dirty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115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Quittes pas</a:t>
            </a:r>
            <a:endParaRPr lang="fr-FR" sz="11500" b="1" dirty="0">
              <a:ln>
                <a:solidFill>
                  <a:schemeClr val="bg1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1617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</TotalTime>
  <Words>103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2021-01-11T19:57:54Z</dcterms:created>
  <dcterms:modified xsi:type="dcterms:W3CDTF">2021-01-26T20:14:56Z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