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V03h1BL0xVjrGV+yAE1Q==" hashData="xBg/r4GuyvYv5JTds61eZCt1P+WNoDXDQXxwTtvjK/0uEy1tZGOWFB0PndDPYcUqoF8FnxNouIyYyn+Brzgq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03144" y="1613118"/>
            <a:ext cx="9528571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6" b="4440"/>
          <a:stretch/>
        </p:blipFill>
        <p:spPr>
          <a:xfrm>
            <a:off x="981076" y="539525"/>
            <a:ext cx="10248899" cy="5704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" y="538959"/>
            <a:ext cx="10344150" cy="578008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01" t="6620" r="71879" b="90911"/>
          <a:stretch/>
        </p:blipFill>
        <p:spPr>
          <a:xfrm>
            <a:off x="1314449" y="657226"/>
            <a:ext cx="2614613" cy="37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363" y="557832"/>
            <a:ext cx="8743950" cy="5750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561975"/>
            <a:ext cx="10358438" cy="5786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872"/>
          <a:stretch/>
        </p:blipFill>
        <p:spPr>
          <a:xfrm>
            <a:off x="1859756" y="586875"/>
            <a:ext cx="8472488" cy="5684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312" y="658484"/>
            <a:ext cx="8715375" cy="5541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500" r="-126" b="11250"/>
          <a:stretch/>
        </p:blipFill>
        <p:spPr>
          <a:xfrm>
            <a:off x="1357314" y="609626"/>
            <a:ext cx="9541222" cy="5646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639458"/>
            <a:ext cx="10186988" cy="5617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75" r="-1172" b="11750"/>
          <a:stretch/>
        </p:blipFill>
        <p:spPr>
          <a:xfrm>
            <a:off x="2800350" y="562842"/>
            <a:ext cx="6555922" cy="5741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49" t="762" r="1141" b="-1"/>
          <a:stretch/>
        </p:blipFill>
        <p:spPr>
          <a:xfrm>
            <a:off x="1300163" y="514350"/>
            <a:ext cx="9486899" cy="5793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4" y="647700"/>
            <a:ext cx="8501063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2" b="11638"/>
          <a:stretch/>
        </p:blipFill>
        <p:spPr>
          <a:xfrm>
            <a:off x="1560287" y="615974"/>
            <a:ext cx="9058274" cy="5589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  <a:endParaRPr lang="fr-FR" sz="11500" b="1" dirty="0" smtClean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2021-01-11T19:57:54Z</dcterms:created>
  <dcterms:modified xsi:type="dcterms:W3CDTF">2021-01-12T09:01:30Z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