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61" r:id="rId3"/>
    <p:sldId id="259" r:id="rId4"/>
    <p:sldId id="258" r:id="rId5"/>
    <p:sldId id="260" r:id="rId6"/>
    <p:sldId id="262" r:id="rId7"/>
    <p:sldId id="263" r:id="rId8"/>
    <p:sldId id="265" r:id="rId9"/>
    <p:sldId id="273" r:id="rId10"/>
    <p:sldId id="264" r:id="rId11"/>
    <p:sldId id="266" r:id="rId12"/>
    <p:sldId id="274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OmgNU0BpxAzAr9dk5dMbw==" hashData="gXjzQqyfx5n6BpghUbAj9RnJVlOPPcnimPNB+Ovq3D8q5+VugB0684IdCKZJ1kLSgXIZQPYrH/a4Nuc0edJE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2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18/01/2019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8047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098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18/01/2019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18/01/2019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18/01/2019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122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58731" y="1384377"/>
            <a:ext cx="907453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err="1"/>
              <a:t>Nabilla</a:t>
            </a:r>
            <a:r>
              <a:rPr lang="fr-FR" sz="6600" b="1" dirty="0"/>
              <a:t> en montre trop... </a:t>
            </a:r>
            <a:endParaRPr lang="fr-FR" sz="6600" b="1" dirty="0" smtClean="0"/>
          </a:p>
          <a:p>
            <a:r>
              <a:rPr lang="fr-FR" sz="6600" b="1" dirty="0" smtClean="0"/>
              <a:t>dans </a:t>
            </a:r>
            <a:r>
              <a:rPr lang="fr-FR" sz="6600" b="1" dirty="0"/>
              <a:t>un maillot de bain </a:t>
            </a:r>
            <a:endParaRPr lang="fr-FR" sz="6600" b="1" dirty="0" smtClean="0"/>
          </a:p>
          <a:p>
            <a:r>
              <a:rPr lang="fr-FR" sz="6600" b="1" dirty="0" smtClean="0"/>
              <a:t>             trop </a:t>
            </a:r>
            <a:r>
              <a:rPr lang="fr-FR" sz="6600" b="1" dirty="0"/>
              <a:t>petit </a:t>
            </a:r>
            <a:r>
              <a:rPr lang="fr-FR" sz="6600" b="1" dirty="0" smtClean="0"/>
              <a:t>!   </a:t>
            </a:r>
            <a:endParaRPr lang="fr-FR" sz="6600" b="1" dirty="0" smtClean="0"/>
          </a:p>
          <a:p>
            <a:r>
              <a:rPr lang="fr-FR" sz="6600" b="1" dirty="0" smtClean="0"/>
              <a:t>              </a:t>
            </a:r>
            <a:r>
              <a:rPr lang="fr-FR" sz="6600" b="1" dirty="0" smtClean="0"/>
              <a:t>par </a:t>
            </a:r>
            <a:r>
              <a:rPr lang="fr-FR" sz="6600" b="1" dirty="0" smtClean="0"/>
              <a:t>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bloot_001.wav"/>
          </p:stSnd>
        </p:sndAc>
      </p:transition>
    </mc:Choice>
    <mc:Fallback>
      <p:transition spd="slow" advTm="10000">
        <p:circl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77" y="462038"/>
            <a:ext cx="11867845" cy="59339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06548" y="558578"/>
            <a:ext cx="11423374" cy="561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9900" b="1" dirty="0" smtClean="0">
                <a:ln>
                  <a:solidFill>
                    <a:sysClr val="windowText" lastClr="000000"/>
                  </a:solidFill>
                </a:ln>
              </a:rPr>
              <a:t> La </a:t>
            </a:r>
            <a:r>
              <a:rPr lang="fr-FR" sz="19900" b="1" dirty="0" err="1" smtClean="0">
                <a:ln>
                  <a:solidFill>
                    <a:sysClr val="windowText" lastClr="000000"/>
                  </a:solidFill>
                </a:ln>
              </a:rPr>
              <a:t>Bimbo</a:t>
            </a:r>
            <a:endParaRPr lang="fr-FR" sz="3200" b="1" dirty="0" smtClean="0">
              <a:ln>
                <a:solidFill>
                  <a:sysClr val="windowText" lastClr="000000"/>
                </a:solidFill>
              </a:ln>
            </a:endParaRPr>
          </a:p>
          <a:p>
            <a:endParaRPr lang="fr-FR" sz="3200" b="1" dirty="0" smtClean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3200" b="1" dirty="0" err="1" smtClean="0">
                <a:ln>
                  <a:solidFill>
                    <a:sysClr val="windowText" lastClr="000000"/>
                  </a:solidFill>
                </a:ln>
              </a:rPr>
              <a:t>Nabilla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a publié ce lundi 19 novembre un nouveau cliché très sexy sur Instagram. Photographiée à Dubaï lors de ses vacances, la compagne de Thomas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Vergara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portait un maillot de bain une pièce qui mettait ses courbes en valeur.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549965" y="1120454"/>
            <a:ext cx="1109207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La </a:t>
            </a:r>
            <a:r>
              <a:rPr lang="fr-FR" sz="2400" b="1" dirty="0" err="1"/>
              <a:t>bimbo</a:t>
            </a:r>
            <a:r>
              <a:rPr lang="fr-FR" sz="2400" b="1" dirty="0"/>
              <a:t> s'affiche fièrement, sur Instagram, dans un maillot de bain très ajouré</a:t>
            </a:r>
            <a:r>
              <a:rPr lang="fr-FR" sz="2400" b="1" dirty="0" smtClean="0"/>
              <a:t>..</a:t>
            </a:r>
            <a:endParaRPr lang="fr-FR" sz="2400" b="1" dirty="0"/>
          </a:p>
          <a:p>
            <a:r>
              <a:rPr lang="fr-FR" sz="2400" b="1" dirty="0"/>
              <a:t>Comme </a:t>
            </a:r>
            <a:r>
              <a:rPr lang="fr-FR" sz="2400" b="1" dirty="0" err="1"/>
              <a:t>EnjoyPhoenix</a:t>
            </a:r>
            <a:r>
              <a:rPr lang="fr-FR" sz="2400" b="1" dirty="0"/>
              <a:t> , Paul </a:t>
            </a:r>
            <a:r>
              <a:rPr lang="fr-FR" sz="2400" b="1" dirty="0" err="1"/>
              <a:t>Pogba</a:t>
            </a:r>
            <a:r>
              <a:rPr lang="fr-FR" sz="2400" b="1" dirty="0"/>
              <a:t> ou encore Sarah Lopez, </a:t>
            </a:r>
            <a:r>
              <a:rPr lang="fr-FR" sz="2400" b="1" dirty="0" err="1"/>
              <a:t>Nabilla</a:t>
            </a:r>
            <a:r>
              <a:rPr lang="fr-FR" sz="2400" b="1" dirty="0"/>
              <a:t> , qui a décidé de se retirer de la bande de Touche Pas À Mon Poste, a récemment posé ses valises à Dubaï. Et ce, bien entendu, en compagnie de son futur mari, Thomas </a:t>
            </a:r>
            <a:r>
              <a:rPr lang="fr-FR" sz="2400" b="1" dirty="0" err="1"/>
              <a:t>Vergara</a:t>
            </a:r>
            <a:r>
              <a:rPr lang="fr-FR" sz="2400" b="1" dirty="0"/>
              <a:t>. </a:t>
            </a:r>
          </a:p>
          <a:p>
            <a:r>
              <a:rPr lang="fr-FR" sz="2400" b="1" dirty="0"/>
              <a:t>Les deux amoureux ont d'ailleurs déjà commencé à inonder les réseaux de jolis photos prises devant des paysages à couper le souffle. La </a:t>
            </a:r>
            <a:r>
              <a:rPr lang="fr-FR" sz="2400" b="1" dirty="0" err="1"/>
              <a:t>bimbo</a:t>
            </a:r>
            <a:r>
              <a:rPr lang="fr-FR" sz="2400" b="1" dirty="0"/>
              <a:t> âgée de 26 ans a notamment fait grimper la température sur Instagram, en se dévoilant moulée dans son nouveau maillot de bain qui ne laisse que peu de place à l'imagination. </a:t>
            </a:r>
          </a:p>
          <a:p>
            <a:r>
              <a:rPr lang="fr-FR" sz="2400" b="1" dirty="0" err="1"/>
              <a:t>Nabilla</a:t>
            </a:r>
            <a:r>
              <a:rPr lang="fr-FR" sz="2400" b="1" dirty="0"/>
              <a:t> a en effet dégainé une création très ajourée pour bronzer et faire plaisir à ses admirateurs secrets. Une création qui a bien failli laisser un de ses seins s'échapper. </a:t>
            </a:r>
          </a:p>
          <a:p>
            <a:r>
              <a:rPr lang="fr-FR" sz="2400" b="1" dirty="0"/>
              <a:t>"Il y a des filles, elles font trop pitié, on dirait moi, genre en 2013 ! Qu'est-ce que je pouvais être débile en 2013 avec mes </a:t>
            </a:r>
            <a:r>
              <a:rPr lang="fr-FR" sz="2400" b="1" dirty="0" err="1"/>
              <a:t>mini-shorts</a:t>
            </a:r>
            <a:r>
              <a:rPr lang="fr-FR" sz="2400" b="1" dirty="0"/>
              <a:t> ras la fouffe là et mes mini-hauts ! Quelle horreur ! Heureusement que dans la vie, on.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80" y="550234"/>
            <a:ext cx="11814838" cy="590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85" t="14573" r="32011" b="3262"/>
          <a:stretch/>
        </p:blipFill>
        <p:spPr>
          <a:xfrm>
            <a:off x="2722163" y="440205"/>
            <a:ext cx="6747671" cy="6386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5815" t="14572" r="37989" b="7129"/>
          <a:stretch/>
        </p:blipFill>
        <p:spPr>
          <a:xfrm>
            <a:off x="3472975" y="446868"/>
            <a:ext cx="5246050" cy="6380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63" y="471437"/>
            <a:ext cx="11981272" cy="5990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2579" y="390268"/>
            <a:ext cx="6633510" cy="6471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5260" y="407504"/>
            <a:ext cx="8201479" cy="615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8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663" t="14572" r="38207" b="6935"/>
          <a:stretch/>
        </p:blipFill>
        <p:spPr>
          <a:xfrm>
            <a:off x="3552983" y="365125"/>
            <a:ext cx="4984813" cy="64453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554" t="12445" r="33750" b="8676"/>
          <a:stretch/>
        </p:blipFill>
        <p:spPr>
          <a:xfrm>
            <a:off x="2902226" y="375017"/>
            <a:ext cx="6357296" cy="6452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1221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58731" y="692112"/>
            <a:ext cx="9074535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C’était</a:t>
            </a:r>
          </a:p>
          <a:p>
            <a:r>
              <a:rPr lang="fr-FR" sz="6600" b="1" dirty="0" err="1" smtClean="0"/>
              <a:t>Nabilla</a:t>
            </a:r>
            <a:r>
              <a:rPr lang="fr-FR" sz="6600" b="1" dirty="0" smtClean="0"/>
              <a:t> </a:t>
            </a:r>
            <a:r>
              <a:rPr lang="fr-FR" sz="6600" b="1" dirty="0"/>
              <a:t>en montre trop... </a:t>
            </a:r>
            <a:endParaRPr lang="fr-FR" sz="6600" b="1" dirty="0" smtClean="0"/>
          </a:p>
          <a:p>
            <a:r>
              <a:rPr lang="fr-FR" sz="6600" b="1" dirty="0" smtClean="0"/>
              <a:t>dans </a:t>
            </a:r>
            <a:r>
              <a:rPr lang="fr-FR" sz="6600" b="1" dirty="0"/>
              <a:t>un maillot de bain </a:t>
            </a:r>
            <a:endParaRPr lang="fr-FR" sz="6600" b="1" dirty="0" smtClean="0"/>
          </a:p>
          <a:p>
            <a:r>
              <a:rPr lang="fr-FR" sz="6600" b="1" dirty="0" smtClean="0"/>
              <a:t>            trop </a:t>
            </a:r>
            <a:r>
              <a:rPr lang="fr-FR" sz="6600" b="1" dirty="0"/>
              <a:t>petit </a:t>
            </a:r>
            <a:r>
              <a:rPr lang="fr-FR" sz="6600" b="1" dirty="0" smtClean="0"/>
              <a:t>!   </a:t>
            </a:r>
            <a:endParaRPr lang="fr-FR" sz="6600" b="1" dirty="0" smtClean="0"/>
          </a:p>
          <a:p>
            <a:r>
              <a:rPr lang="fr-FR" sz="6600" b="1" dirty="0" smtClean="0"/>
              <a:t>              </a:t>
            </a:r>
            <a:r>
              <a:rPr lang="fr-FR" sz="6600" b="1" dirty="0" smtClean="0"/>
              <a:t>par </a:t>
            </a:r>
            <a:r>
              <a:rPr lang="fr-FR" sz="6600" b="1" dirty="0" smtClean="0"/>
              <a:t>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367207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462</Words>
  <Application>Microsoft Office PowerPoint</Application>
  <PresentationFormat>Grand écran</PresentationFormat>
  <Paragraphs>77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2019-01-01T15:07:43Z</dcterms:created>
  <dcterms:modified xsi:type="dcterms:W3CDTF">2019-01-18T00:04:06Z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