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lWEm4LItCowGBnD15VHJA==" hashData="A/iF/eWoxFS5b+ZE/1Y3HzVI9zsbNNU2qgUakMrZKP5AygpXO2jw8kJEUZhxzcSWNqUHwRvoAhAXEstBBbcO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AE003-3854-49C7-88A0-54D720677309}" type="datetimeFigureOut">
              <a:rPr lang="fr-FR" smtClean="0"/>
              <a:t>18/12/2020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A1BE77-E793-43AF-AE43-BCBE3AA608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896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717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242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791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206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794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656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599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8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553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927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9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254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007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270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6539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315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319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A1BE77-E793-43AF-AE43-BCBE3AA6085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714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0DFED-17A0-4EFC-BF9D-76302615C66F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28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764-0493-4A86-B926-7C9859231F38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15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F5C5C-EDB1-44A0-98A7-34A867E079EF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75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BB57D-B454-498E-9D26-A6BE685BC504}" type="datetime1">
              <a:rPr lang="fr-FR" smtClean="0"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32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15C5C-A4C8-404A-8D77-DBC53607DD9C}" type="datetime1">
              <a:rPr lang="fr-FR" smtClean="0"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10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08E8F-2025-489E-8FC9-3C5B2BCBF8D9}" type="datetime1">
              <a:rPr lang="fr-FR" smtClean="0"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17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16700-83D0-4402-9BB5-5B4261A4994C}" type="datetime1">
              <a:rPr lang="fr-FR" smtClean="0"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8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23B07-9246-48E6-87E2-98D5C274FC04}" type="datetime1">
              <a:rPr lang="fr-FR" smtClean="0"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62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000B1-CF28-49FE-8397-396CBED2884E}" type="datetime1">
              <a:rPr lang="fr-FR" smtClean="0"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210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87A3-9C53-4825-8995-F1D21D994632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9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F2F3D-6E46-45C4-8E4D-A6DE156391DF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76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0E516-0F11-40C5-B0CC-047850F96CB0}" type="datetime1">
              <a:rPr lang="fr-FR" smtClean="0"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F0C8D-8CB8-4361-AEDA-EBF3D3756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8517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7112" r="343" b="6895"/>
          <a:stretch/>
        </p:blipFill>
        <p:spPr>
          <a:xfrm>
            <a:off x="824473" y="505394"/>
            <a:ext cx="10586610" cy="5712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9507" y="2918617"/>
            <a:ext cx="1075967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</a:t>
            </a:r>
            <a:r>
              <a:rPr lang="fr-FR" sz="4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Microkini</a:t>
            </a:r>
            <a:endParaRPr lang="fr-FR" sz="48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sur nos plages !!! En Bretagne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29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7775" y="449705"/>
            <a:ext cx="1068878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Le </a:t>
            </a:r>
            <a:r>
              <a:rPr lang="fr-FR" sz="32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microkini</a:t>
            </a:r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(ou string de bain) est une variante du bikini qui consiste à remplacer la culotte par un string. C'est le maillot de bain le plus minimaliste qui existe puisqu'il ne recouvre qu'une infime partie du pubis et qu'il laisse apparaître les fesses.</a:t>
            </a:r>
          </a:p>
          <a:p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De la même manière que pour la lingerie, il existe de multiples formes de string pour le </a:t>
            </a:r>
            <a:r>
              <a:rPr lang="fr-FR" sz="32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microkini</a:t>
            </a:r>
            <a:r>
              <a:rPr lang="fr-FR" sz="32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: string triangle, ficelle, etc. Dans le cas où la culotte est un tanga ou un slip brésilien, on parlera plutôt de maillot de bain brésilien. </a:t>
            </a:r>
            <a:endParaRPr lang="fr-FR" sz="32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03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3469" r="-529"/>
          <a:stretch/>
        </p:blipFill>
        <p:spPr>
          <a:xfrm>
            <a:off x="749508" y="487510"/>
            <a:ext cx="10717966" cy="57933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2717" y="3013501"/>
            <a:ext cx="101665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Juste pour cacher la misère !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7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153" y="528574"/>
            <a:ext cx="4412673" cy="5673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22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37312"/>
            <a:ext cx="8661862" cy="5699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5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7180" y="491963"/>
            <a:ext cx="4002619" cy="5768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372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1818" y="590730"/>
            <a:ext cx="4593343" cy="5676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248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430" y="503358"/>
            <a:ext cx="4894120" cy="5723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971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962" y="538992"/>
            <a:ext cx="4987638" cy="565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307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9" b="16848"/>
          <a:stretch/>
        </p:blipFill>
        <p:spPr>
          <a:xfrm>
            <a:off x="3650028" y="514026"/>
            <a:ext cx="4960572" cy="5702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987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374" y="522339"/>
            <a:ext cx="4605251" cy="5685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014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675" y="535373"/>
            <a:ext cx="8562109" cy="5702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515798"/>
            <a:ext cx="4283994" cy="5698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415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415" y="514435"/>
            <a:ext cx="4968150" cy="5701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724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8145" y="546391"/>
            <a:ext cx="3075709" cy="563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834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785" r="-383"/>
          <a:stretch/>
        </p:blipFill>
        <p:spPr>
          <a:xfrm>
            <a:off x="1199804" y="524752"/>
            <a:ext cx="9792392" cy="5681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19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653" y="515798"/>
            <a:ext cx="4660693" cy="5698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846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tx1"/>
            </a:gs>
            <a:gs pos="83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507" y="449705"/>
            <a:ext cx="10717967" cy="5831174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7112" r="343" b="6895"/>
          <a:stretch/>
        </p:blipFill>
        <p:spPr>
          <a:xfrm>
            <a:off x="824473" y="505394"/>
            <a:ext cx="10586610" cy="5712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F0C8D-8CB8-4361-AEDA-EBF3D37567B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749507" y="6356349"/>
            <a:ext cx="2743200" cy="365125"/>
          </a:xfrm>
        </p:spPr>
        <p:txBody>
          <a:bodyPr/>
          <a:lstStyle/>
          <a:p>
            <a:fld id="{7BF840F3-4900-4D6B-A307-474F6BD15ED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7797" y="2207494"/>
            <a:ext cx="1075967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Microkini</a:t>
            </a:r>
            <a:endParaRPr lang="fr-FR" sz="4800" b="1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sur nos plages !!! En Bretagne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04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232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2020-12-18T17:40:53Z</dcterms:created>
  <dcterms:modified xsi:type="dcterms:W3CDTF">2020-12-18T18:24:36Z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